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2"/>
  </p:notesMasterIdLst>
  <p:sldIdLst>
    <p:sldId id="397" r:id="rId2"/>
    <p:sldId id="387" r:id="rId3"/>
    <p:sldId id="373" r:id="rId4"/>
    <p:sldId id="303" r:id="rId5"/>
    <p:sldId id="325" r:id="rId6"/>
    <p:sldId id="348" r:id="rId7"/>
    <p:sldId id="390" r:id="rId8"/>
    <p:sldId id="393" r:id="rId9"/>
    <p:sldId id="391" r:id="rId10"/>
    <p:sldId id="392" r:id="rId11"/>
    <p:sldId id="389" r:id="rId12"/>
    <p:sldId id="316" r:id="rId13"/>
    <p:sldId id="311" r:id="rId14"/>
    <p:sldId id="267" r:id="rId15"/>
    <p:sldId id="270" r:id="rId16"/>
    <p:sldId id="268" r:id="rId17"/>
    <p:sldId id="322" r:id="rId18"/>
    <p:sldId id="272" r:id="rId19"/>
    <p:sldId id="273" r:id="rId20"/>
    <p:sldId id="384" r:id="rId21"/>
    <p:sldId id="399" r:id="rId22"/>
    <p:sldId id="398" r:id="rId23"/>
    <p:sldId id="405" r:id="rId24"/>
    <p:sldId id="406" r:id="rId25"/>
    <p:sldId id="313" r:id="rId26"/>
    <p:sldId id="418" r:id="rId27"/>
    <p:sldId id="419" r:id="rId28"/>
    <p:sldId id="420" r:id="rId29"/>
    <p:sldId id="421" r:id="rId30"/>
    <p:sldId id="312" r:id="rId31"/>
    <p:sldId id="364" r:id="rId32"/>
    <p:sldId id="433" r:id="rId33"/>
    <p:sldId id="408" r:id="rId34"/>
    <p:sldId id="388" r:id="rId35"/>
    <p:sldId id="434" r:id="rId36"/>
    <p:sldId id="410" r:id="rId37"/>
    <p:sldId id="320" r:id="rId38"/>
    <p:sldId id="435" r:id="rId39"/>
    <p:sldId id="412" r:id="rId40"/>
    <p:sldId id="319" r:id="rId41"/>
    <p:sldId id="436" r:id="rId42"/>
    <p:sldId id="414" r:id="rId43"/>
    <p:sldId id="365" r:id="rId44"/>
    <p:sldId id="437" r:id="rId45"/>
    <p:sldId id="416" r:id="rId46"/>
    <p:sldId id="379" r:id="rId47"/>
    <p:sldId id="321" r:id="rId48"/>
    <p:sldId id="366" r:id="rId49"/>
    <p:sldId id="367" r:id="rId50"/>
    <p:sldId id="368" r:id="rId51"/>
    <p:sldId id="354" r:id="rId52"/>
    <p:sldId id="355" r:id="rId53"/>
    <p:sldId id="374" r:id="rId54"/>
    <p:sldId id="359" r:id="rId55"/>
    <p:sldId id="427" r:id="rId56"/>
    <p:sldId id="357" r:id="rId57"/>
    <p:sldId id="428" r:id="rId58"/>
    <p:sldId id="363" r:id="rId59"/>
    <p:sldId id="439" r:id="rId60"/>
    <p:sldId id="440" r:id="rId61"/>
    <p:sldId id="442" r:id="rId62"/>
    <p:sldId id="443" r:id="rId63"/>
    <p:sldId id="385" r:id="rId64"/>
    <p:sldId id="445" r:id="rId65"/>
    <p:sldId id="334" r:id="rId66"/>
    <p:sldId id="444" r:id="rId67"/>
    <p:sldId id="446" r:id="rId68"/>
    <p:sldId id="340" r:id="rId69"/>
    <p:sldId id="327" r:id="rId70"/>
    <p:sldId id="423" r:id="rId71"/>
    <p:sldId id="336" r:id="rId72"/>
    <p:sldId id="341" r:id="rId73"/>
    <p:sldId id="328" r:id="rId74"/>
    <p:sldId id="424" r:id="rId75"/>
    <p:sldId id="380" r:id="rId76"/>
    <p:sldId id="381" r:id="rId77"/>
    <p:sldId id="382" r:id="rId78"/>
    <p:sldId id="425" r:id="rId79"/>
    <p:sldId id="333" r:id="rId80"/>
    <p:sldId id="337" r:id="rId81"/>
    <p:sldId id="338" r:id="rId82"/>
    <p:sldId id="339" r:id="rId83"/>
    <p:sldId id="332" r:id="rId84"/>
    <p:sldId id="422" r:id="rId85"/>
    <p:sldId id="426" r:id="rId86"/>
    <p:sldId id="386" r:id="rId87"/>
    <p:sldId id="369" r:id="rId88"/>
    <p:sldId id="362" r:id="rId89"/>
    <p:sldId id="371" r:id="rId90"/>
    <p:sldId id="261" r:id="rId91"/>
    <p:sldId id="266" r:id="rId92"/>
    <p:sldId id="259" r:id="rId93"/>
    <p:sldId id="372" r:id="rId94"/>
    <p:sldId id="260" r:id="rId95"/>
    <p:sldId id="263" r:id="rId96"/>
    <p:sldId id="264" r:id="rId97"/>
    <p:sldId id="265" r:id="rId98"/>
    <p:sldId id="262" r:id="rId99"/>
    <p:sldId id="257" r:id="rId100"/>
    <p:sldId id="310" r:id="rId10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F99A36-F4E0-4326-9688-98A749BD6833}">
          <p14:sldIdLst>
            <p14:sldId id="397"/>
          </p14:sldIdLst>
        </p14:section>
        <p14:section name="Summary Section" id="{3AE34F7B-433D-42B8-9F10-D5D4295E0C01}">
          <p14:sldIdLst>
            <p14:sldId id="387"/>
          </p14:sldIdLst>
        </p14:section>
        <p14:section name="Origins" id="{AE741E7B-BAC6-4324-ADBE-F16CD7FA4275}">
          <p14:sldIdLst>
            <p14:sldId id="373"/>
            <p14:sldId id="303"/>
            <p14:sldId id="325"/>
            <p14:sldId id="348"/>
            <p14:sldId id="390"/>
            <p14:sldId id="393"/>
            <p14:sldId id="391"/>
            <p14:sldId id="392"/>
            <p14:sldId id="389"/>
            <p14:sldId id="316"/>
            <p14:sldId id="311"/>
            <p14:sldId id="267"/>
            <p14:sldId id="270"/>
            <p14:sldId id="268"/>
            <p14:sldId id="322"/>
            <p14:sldId id="272"/>
            <p14:sldId id="273"/>
          </p14:sldIdLst>
        </p14:section>
        <p14:section name="Introduction to Content Security Policy keywords (doug)" id="{B7799B0E-A961-4D03-9B2A-2004E2250CD3}">
          <p14:sldIdLst>
            <p14:sldId id="384"/>
            <p14:sldId id="399"/>
            <p14:sldId id="398"/>
            <p14:sldId id="405"/>
            <p14:sldId id="406"/>
            <p14:sldId id="313"/>
            <p14:sldId id="418"/>
            <p14:sldId id="419"/>
            <p14:sldId id="420"/>
            <p14:sldId id="421"/>
            <p14:sldId id="312"/>
            <p14:sldId id="364"/>
            <p14:sldId id="433"/>
            <p14:sldId id="408"/>
            <p14:sldId id="388"/>
            <p14:sldId id="434"/>
            <p14:sldId id="410"/>
            <p14:sldId id="320"/>
            <p14:sldId id="435"/>
            <p14:sldId id="412"/>
            <p14:sldId id="319"/>
            <p14:sldId id="436"/>
            <p14:sldId id="414"/>
            <p14:sldId id="365"/>
            <p14:sldId id="437"/>
            <p14:sldId id="416"/>
            <p14:sldId id="379"/>
            <p14:sldId id="321"/>
          </p14:sldIdLst>
        </p14:section>
        <p14:section name="Introduction to Content Security Policy" id="{AA69D602-B12F-4867-A2E6-702BBBA3BDDB}">
          <p14:sldIdLst>
            <p14:sldId id="366"/>
            <p14:sldId id="367"/>
            <p14:sldId id="368"/>
          </p14:sldIdLst>
        </p14:section>
        <p14:section name="CSP Tools in Chrome" id="{5433924C-AB86-4908-8882-11095340D968}">
          <p14:sldIdLst>
            <p14:sldId id="354"/>
            <p14:sldId id="355"/>
            <p14:sldId id="374"/>
            <p14:sldId id="359"/>
            <p14:sldId id="427"/>
            <p14:sldId id="357"/>
            <p14:sldId id="428"/>
            <p14:sldId id="363"/>
            <p14:sldId id="439"/>
            <p14:sldId id="440"/>
            <p14:sldId id="442"/>
            <p14:sldId id="443"/>
          </p14:sldIdLst>
        </p14:section>
        <p14:section name="CSP Misconfigurations and Mitigations" id="{4D06D215-079C-4E63-801B-4134C096DED0}">
          <p14:sldIdLst>
            <p14:sldId id="385"/>
            <p14:sldId id="445"/>
            <p14:sldId id="334"/>
            <p14:sldId id="444"/>
            <p14:sldId id="446"/>
            <p14:sldId id="340"/>
            <p14:sldId id="327"/>
            <p14:sldId id="423"/>
            <p14:sldId id="336"/>
            <p14:sldId id="341"/>
            <p14:sldId id="328"/>
            <p14:sldId id="424"/>
            <p14:sldId id="380"/>
            <p14:sldId id="381"/>
            <p14:sldId id="382"/>
            <p14:sldId id="425"/>
            <p14:sldId id="333"/>
            <p14:sldId id="337"/>
            <p14:sldId id="338"/>
            <p14:sldId id="339"/>
            <p14:sldId id="332"/>
            <p14:sldId id="422"/>
            <p14:sldId id="426"/>
          </p14:sldIdLst>
        </p14:section>
        <p14:section name="Trusted Types (Sunny)" id="{D9A06EB8-BB8A-4D04-9790-0B6F9B0C6871}">
          <p14:sldIdLst>
            <p14:sldId id="386"/>
            <p14:sldId id="369"/>
            <p14:sldId id="362"/>
            <p14:sldId id="371"/>
            <p14:sldId id="261"/>
            <p14:sldId id="266"/>
            <p14:sldId id="259"/>
            <p14:sldId id="372"/>
            <p14:sldId id="260"/>
            <p14:sldId id="263"/>
            <p14:sldId id="264"/>
            <p14:sldId id="265"/>
            <p14:sldId id="262"/>
            <p14:sldId id="257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neider, Douglas F" initials="SDF" lastIdx="1" clrIdx="0">
    <p:extLst>
      <p:ext uri="{19B8F6BF-5375-455C-9EA6-DF929625EA0E}">
        <p15:presenceInfo xmlns:p15="http://schemas.microsoft.com/office/powerpoint/2012/main" userId="S::Douglas.F.Schneider@FISGLOBAL.COM::fc8c8548-1e23-41c9-aa39-b6cc5c19fa4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C226"/>
    <a:srgbClr val="000000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06006B-38A1-4D17-BFAB-C7C07257D909}" v="1" dt="2021-10-21T14:45:46.9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-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commentAuthors" Target="commentAuthors.xml"/><Relationship Id="rId108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5/10/relationships/revisionInfo" Target="revisionInfo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eu, Ty" userId="cbc8bec6-bc1d-48ba-bbda-b51b0f6b8454" providerId="ADAL" clId="{950AC486-BE18-48C2-B61D-9B140FF2EF6D}"/>
    <pc:docChg chg="undo custSel addSld delSld modSld sldOrd modSection">
      <pc:chgData name="Lieu, Ty" userId="cbc8bec6-bc1d-48ba-bbda-b51b0f6b8454" providerId="ADAL" clId="{950AC486-BE18-48C2-B61D-9B140FF2EF6D}" dt="2021-07-29T15:26:11.663" v="501" actId="2696"/>
      <pc:docMkLst>
        <pc:docMk/>
      </pc:docMkLst>
      <pc:sldChg chg="modSp mod setBg">
        <pc:chgData name="Lieu, Ty" userId="cbc8bec6-bc1d-48ba-bbda-b51b0f6b8454" providerId="ADAL" clId="{950AC486-BE18-48C2-B61D-9B140FF2EF6D}" dt="2021-07-27T15:01:16.487" v="60"/>
        <pc:sldMkLst>
          <pc:docMk/>
          <pc:sldMk cId="2500441858" sldId="256"/>
        </pc:sldMkLst>
        <pc:spChg chg="mod">
          <ac:chgData name="Lieu, Ty" userId="cbc8bec6-bc1d-48ba-bbda-b51b0f6b8454" providerId="ADAL" clId="{950AC486-BE18-48C2-B61D-9B140FF2EF6D}" dt="2021-07-27T14:54:13.966" v="45" actId="20577"/>
          <ac:spMkLst>
            <pc:docMk/>
            <pc:sldMk cId="2500441858" sldId="256"/>
            <ac:spMk id="2" creationId="{512E6E1D-6252-40BE-AC10-2B11317EDB08}"/>
          </ac:spMkLst>
        </pc:spChg>
        <pc:spChg chg="mod">
          <ac:chgData name="Lieu, Ty" userId="cbc8bec6-bc1d-48ba-bbda-b51b0f6b8454" providerId="ADAL" clId="{950AC486-BE18-48C2-B61D-9B140FF2EF6D}" dt="2021-07-27T14:54:26.977" v="58" actId="20577"/>
          <ac:spMkLst>
            <pc:docMk/>
            <pc:sldMk cId="2500441858" sldId="256"/>
            <ac:spMk id="3" creationId="{5F05F1DB-B808-4263-B2F6-209B4D4C5E70}"/>
          </ac:spMkLst>
        </pc:spChg>
      </pc:sldChg>
      <pc:sldChg chg="modSp">
        <pc:chgData name="Lieu, Ty" userId="cbc8bec6-bc1d-48ba-bbda-b51b0f6b8454" providerId="ADAL" clId="{950AC486-BE18-48C2-B61D-9B140FF2EF6D}" dt="2021-07-27T15:17:05.827" v="174" actId="207"/>
        <pc:sldMkLst>
          <pc:docMk/>
          <pc:sldMk cId="885419368" sldId="312"/>
        </pc:sldMkLst>
        <pc:spChg chg="mod">
          <ac:chgData name="Lieu, Ty" userId="cbc8bec6-bc1d-48ba-bbda-b51b0f6b8454" providerId="ADAL" clId="{950AC486-BE18-48C2-B61D-9B140FF2EF6D}" dt="2021-07-27T15:17:05.827" v="174" actId="207"/>
          <ac:spMkLst>
            <pc:docMk/>
            <pc:sldMk cId="885419368" sldId="312"/>
            <ac:spMk id="4" creationId="{94AD84D3-1AF6-40BF-A730-09ECA2DB0F0F}"/>
          </ac:spMkLst>
        </pc:spChg>
      </pc:sldChg>
      <pc:sldChg chg="modSp mod">
        <pc:chgData name="Lieu, Ty" userId="cbc8bec6-bc1d-48ba-bbda-b51b0f6b8454" providerId="ADAL" clId="{950AC486-BE18-48C2-B61D-9B140FF2EF6D}" dt="2021-07-29T14:49:12.189" v="351" actId="1076"/>
        <pc:sldMkLst>
          <pc:docMk/>
          <pc:sldMk cId="2181711197" sldId="355"/>
        </pc:sldMkLst>
        <pc:spChg chg="mod">
          <ac:chgData name="Lieu, Ty" userId="cbc8bec6-bc1d-48ba-bbda-b51b0f6b8454" providerId="ADAL" clId="{950AC486-BE18-48C2-B61D-9B140FF2EF6D}" dt="2021-07-29T14:49:08.194" v="350" actId="1076"/>
          <ac:spMkLst>
            <pc:docMk/>
            <pc:sldMk cId="2181711197" sldId="355"/>
            <ac:spMk id="7" creationId="{DE73D70B-F911-48E2-A2A6-317E9442EC39}"/>
          </ac:spMkLst>
        </pc:spChg>
        <pc:picChg chg="mod">
          <ac:chgData name="Lieu, Ty" userId="cbc8bec6-bc1d-48ba-bbda-b51b0f6b8454" providerId="ADAL" clId="{950AC486-BE18-48C2-B61D-9B140FF2EF6D}" dt="2021-07-29T14:49:12.189" v="351" actId="1076"/>
          <ac:picMkLst>
            <pc:docMk/>
            <pc:sldMk cId="2181711197" sldId="355"/>
            <ac:picMk id="10" creationId="{3B1E59BA-F800-4572-9D23-A24089616E0E}"/>
          </ac:picMkLst>
        </pc:picChg>
        <pc:picChg chg="mod">
          <ac:chgData name="Lieu, Ty" userId="cbc8bec6-bc1d-48ba-bbda-b51b0f6b8454" providerId="ADAL" clId="{950AC486-BE18-48C2-B61D-9B140FF2EF6D}" dt="2021-07-29T14:45:56.134" v="347" actId="1076"/>
          <ac:picMkLst>
            <pc:docMk/>
            <pc:sldMk cId="2181711197" sldId="355"/>
            <ac:picMk id="13" creationId="{775FD8ED-B52B-49D4-B39A-190F997935C5}"/>
          </ac:picMkLst>
        </pc:picChg>
      </pc:sldChg>
      <pc:sldChg chg="modNotesTx">
        <pc:chgData name="Lieu, Ty" userId="cbc8bec6-bc1d-48ba-bbda-b51b0f6b8454" providerId="ADAL" clId="{950AC486-BE18-48C2-B61D-9B140FF2EF6D}" dt="2021-07-29T15:06:04.177" v="493" actId="12"/>
        <pc:sldMkLst>
          <pc:docMk/>
          <pc:sldMk cId="1177201385" sldId="357"/>
        </pc:sldMkLst>
      </pc:sldChg>
      <pc:sldChg chg="modNotesTx">
        <pc:chgData name="Lieu, Ty" userId="cbc8bec6-bc1d-48ba-bbda-b51b0f6b8454" providerId="ADAL" clId="{950AC486-BE18-48C2-B61D-9B140FF2EF6D}" dt="2021-07-29T15:02:37.100" v="422" actId="12"/>
        <pc:sldMkLst>
          <pc:docMk/>
          <pc:sldMk cId="1065558576" sldId="359"/>
        </pc:sldMkLst>
      </pc:sldChg>
      <pc:sldChg chg="modSp mod ord">
        <pc:chgData name="Lieu, Ty" userId="cbc8bec6-bc1d-48ba-bbda-b51b0f6b8454" providerId="ADAL" clId="{950AC486-BE18-48C2-B61D-9B140FF2EF6D}" dt="2021-07-29T15:07:39.011" v="500"/>
        <pc:sldMkLst>
          <pc:docMk/>
          <pc:sldMk cId="3213399150" sldId="374"/>
        </pc:sldMkLst>
        <pc:spChg chg="mod">
          <ac:chgData name="Lieu, Ty" userId="cbc8bec6-bc1d-48ba-bbda-b51b0f6b8454" providerId="ADAL" clId="{950AC486-BE18-48C2-B61D-9B140FF2EF6D}" dt="2021-07-29T15:07:13.766" v="498"/>
          <ac:spMkLst>
            <pc:docMk/>
            <pc:sldMk cId="3213399150" sldId="374"/>
            <ac:spMk id="3" creationId="{4ABA9D47-7A14-4558-9A5B-1F9C12234E86}"/>
          </ac:spMkLst>
        </pc:spChg>
      </pc:sldChg>
      <pc:sldChg chg="modSp mod">
        <pc:chgData name="Lieu, Ty" userId="cbc8bec6-bc1d-48ba-bbda-b51b0f6b8454" providerId="ADAL" clId="{950AC486-BE18-48C2-B61D-9B140FF2EF6D}" dt="2021-07-29T15:05:40.342" v="492" actId="6549"/>
        <pc:sldMkLst>
          <pc:docMk/>
          <pc:sldMk cId="1663479118" sldId="388"/>
        </pc:sldMkLst>
        <pc:spChg chg="mod">
          <ac:chgData name="Lieu, Ty" userId="cbc8bec6-bc1d-48ba-bbda-b51b0f6b8454" providerId="ADAL" clId="{950AC486-BE18-48C2-B61D-9B140FF2EF6D}" dt="2021-07-29T15:05:40.342" v="492" actId="6549"/>
          <ac:spMkLst>
            <pc:docMk/>
            <pc:sldMk cId="1663479118" sldId="388"/>
            <ac:spMk id="4" creationId="{94AD84D3-1AF6-40BF-A730-09ECA2DB0F0F}"/>
          </ac:spMkLst>
        </pc:spChg>
      </pc:sldChg>
      <pc:sldChg chg="delSp del mod">
        <pc:chgData name="Lieu, Ty" userId="cbc8bec6-bc1d-48ba-bbda-b51b0f6b8454" providerId="ADAL" clId="{950AC486-BE18-48C2-B61D-9B140FF2EF6D}" dt="2021-07-27T15:27:18.058" v="310" actId="2696"/>
        <pc:sldMkLst>
          <pc:docMk/>
          <pc:sldMk cId="3811918867" sldId="396"/>
        </pc:sldMkLst>
        <pc:picChg chg="del">
          <ac:chgData name="Lieu, Ty" userId="cbc8bec6-bc1d-48ba-bbda-b51b0f6b8454" providerId="ADAL" clId="{950AC486-BE18-48C2-B61D-9B140FF2EF6D}" dt="2021-07-27T15:26:57.577" v="307" actId="478"/>
          <ac:picMkLst>
            <pc:docMk/>
            <pc:sldMk cId="3811918867" sldId="396"/>
            <ac:picMk id="10" creationId="{6B843F50-5182-4663-92D8-0A15606B498D}"/>
          </ac:picMkLst>
        </pc:picChg>
      </pc:sldChg>
      <pc:sldChg chg="addSp delSp modSp add mod">
        <pc:chgData name="Lieu, Ty" userId="cbc8bec6-bc1d-48ba-bbda-b51b0f6b8454" providerId="ADAL" clId="{950AC486-BE18-48C2-B61D-9B140FF2EF6D}" dt="2021-07-27T15:51:57.275" v="341" actId="1076"/>
        <pc:sldMkLst>
          <pc:docMk/>
          <pc:sldMk cId="2021765715" sldId="398"/>
        </pc:sldMkLst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2" creationId="{FA8A673D-9461-41CB-977D-2B0AE9224525}"/>
          </ac:spMkLst>
        </pc:spChg>
        <pc:spChg chg="del mod">
          <ac:chgData name="Lieu, Ty" userId="cbc8bec6-bc1d-48ba-bbda-b51b0f6b8454" providerId="ADAL" clId="{950AC486-BE18-48C2-B61D-9B140FF2EF6D}" dt="2021-07-27T15:23:23.752" v="292" actId="21"/>
          <ac:spMkLst>
            <pc:docMk/>
            <pc:sldMk cId="2021765715" sldId="398"/>
            <ac:spMk id="4" creationId="{DB74C283-115D-4C65-B16E-A0A5016373BC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6" creationId="{FE275DEF-B498-4B39-9A7C-D2AE03FBD6A2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7" creationId="{FE08C4CA-39CE-4DB8-A293-FA173A7E1161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8" creationId="{05CCF8CA-47CE-4E09-97D3-F76758CF26C3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9" creationId="{7839BDEF-AA8D-46F5-AAA8-DB065C65D4CA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11" creationId="{07E1EF6A-DBD0-41C0-92E0-6A45CF8A43FB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12" creationId="{080917E1-848E-492C-885B-29A414203F7A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13" creationId="{9C0A7FA4-AC39-4866-BDC0-3C1A01976040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15" creationId="{60523507-37D1-4599-A103-58BED7D90817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16" creationId="{E40D1B7C-234C-4485-98D9-883353DCC004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17" creationId="{B9E1D406-6F59-428B-A0DF-48E2222C324E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18" creationId="{F8DD7F73-E85E-4747-81EC-C927597BB71B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19" creationId="{321E1054-EECB-41ED-94AB-C0135F962DA5}"/>
          </ac:spMkLst>
        </pc:spChg>
        <pc:grpChg chg="add mod">
          <ac:chgData name="Lieu, Ty" userId="cbc8bec6-bc1d-48ba-bbda-b51b0f6b8454" providerId="ADAL" clId="{950AC486-BE18-48C2-B61D-9B140FF2EF6D}" dt="2021-07-27T15:51:57.275" v="341" actId="1076"/>
          <ac:grpSpMkLst>
            <pc:docMk/>
            <pc:sldMk cId="2021765715" sldId="398"/>
            <ac:grpSpMk id="3" creationId="{EA628160-BB75-47B1-826A-4D2E9644E758}"/>
          </ac:grpSpMkLst>
        </pc:grpChg>
        <pc:grpChg chg="add del mod">
          <ac:chgData name="Lieu, Ty" userId="cbc8bec6-bc1d-48ba-bbda-b51b0f6b8454" providerId="ADAL" clId="{950AC486-BE18-48C2-B61D-9B140FF2EF6D}" dt="2021-07-27T15:48:09.192" v="313" actId="165"/>
          <ac:grpSpMkLst>
            <pc:docMk/>
            <pc:sldMk cId="2021765715" sldId="398"/>
            <ac:grpSpMk id="5" creationId="{69E51AC9-4D79-4769-829F-B432DC3E2041}"/>
          </ac:grpSpMkLst>
        </pc:grpChg>
        <pc:picChg chg="mod topLvl">
          <ac:chgData name="Lieu, Ty" userId="cbc8bec6-bc1d-48ba-bbda-b51b0f6b8454" providerId="ADAL" clId="{950AC486-BE18-48C2-B61D-9B140FF2EF6D}" dt="2021-07-27T15:51:44.803" v="339" actId="164"/>
          <ac:picMkLst>
            <pc:docMk/>
            <pc:sldMk cId="2021765715" sldId="398"/>
            <ac:picMk id="10" creationId="{6B843F50-5182-4663-92D8-0A15606B498D}"/>
          </ac:picMkLst>
        </pc:picChg>
        <pc:picChg chg="add del mod">
          <ac:chgData name="Lieu, Ty" userId="cbc8bec6-bc1d-48ba-bbda-b51b0f6b8454" providerId="ADAL" clId="{950AC486-BE18-48C2-B61D-9B140FF2EF6D}" dt="2021-07-27T15:20:06.688" v="208" actId="478"/>
          <ac:picMkLst>
            <pc:docMk/>
            <pc:sldMk cId="2021765715" sldId="398"/>
            <ac:picMk id="14" creationId="{F0CF891D-78B0-41E2-8C6D-1E23265EC6FD}"/>
          </ac:picMkLst>
        </pc:picChg>
      </pc:sldChg>
      <pc:sldChg chg="modSp add">
        <pc:chgData name="Lieu, Ty" userId="cbc8bec6-bc1d-48ba-bbda-b51b0f6b8454" providerId="ADAL" clId="{950AC486-BE18-48C2-B61D-9B140FF2EF6D}" dt="2021-07-27T15:27:14.053" v="309"/>
        <pc:sldMkLst>
          <pc:docMk/>
          <pc:sldMk cId="1440012093" sldId="399"/>
        </pc:sldMkLst>
        <pc:spChg chg="mod">
          <ac:chgData name="Lieu, Ty" userId="cbc8bec6-bc1d-48ba-bbda-b51b0f6b8454" providerId="ADAL" clId="{950AC486-BE18-48C2-B61D-9B140FF2EF6D}" dt="2021-07-27T15:27:14.053" v="309"/>
          <ac:spMkLst>
            <pc:docMk/>
            <pc:sldMk cId="1440012093" sldId="399"/>
            <ac:spMk id="4" creationId="{BC0950E3-B429-4D90-AB64-459D6E1C8EC7}"/>
          </ac:spMkLst>
        </pc:spChg>
      </pc:sldChg>
      <pc:sldChg chg="add del">
        <pc:chgData name="Lieu, Ty" userId="cbc8bec6-bc1d-48ba-bbda-b51b0f6b8454" providerId="ADAL" clId="{950AC486-BE18-48C2-B61D-9B140FF2EF6D}" dt="2021-07-27T15:26:29.635" v="306" actId="2696"/>
        <pc:sldMkLst>
          <pc:docMk/>
          <pc:sldMk cId="3468864686" sldId="399"/>
        </pc:sldMkLst>
      </pc:sldChg>
      <pc:sldChg chg="add del">
        <pc:chgData name="Lieu, Ty" userId="cbc8bec6-bc1d-48ba-bbda-b51b0f6b8454" providerId="ADAL" clId="{950AC486-BE18-48C2-B61D-9B140FF2EF6D}" dt="2021-07-29T15:26:11.663" v="501" actId="2696"/>
        <pc:sldMkLst>
          <pc:docMk/>
          <pc:sldMk cId="1819735315" sldId="400"/>
        </pc:sldMkLst>
      </pc:sldChg>
    </pc:docChg>
  </pc:docChgLst>
  <pc:docChgLst>
    <pc:chgData name="Schneider, Douglas F" userId="fc8c8548-1e23-41c9-aa39-b6cc5c19fa49" providerId="ADAL" clId="{44B9C734-57F9-4F18-85FC-D8546B5D936E}"/>
    <pc:docChg chg="undo redo custSel addSld delSld modSld sldOrd modSection">
      <pc:chgData name="Schneider, Douglas F" userId="fc8c8548-1e23-41c9-aa39-b6cc5c19fa49" providerId="ADAL" clId="{44B9C734-57F9-4F18-85FC-D8546B5D936E}" dt="2021-10-07T14:36:56.397" v="1104" actId="20577"/>
      <pc:docMkLst>
        <pc:docMk/>
      </pc:docMkLst>
      <pc:sldChg chg="modSp mod">
        <pc:chgData name="Schneider, Douglas F" userId="fc8c8548-1e23-41c9-aa39-b6cc5c19fa49" providerId="ADAL" clId="{44B9C734-57F9-4F18-85FC-D8546B5D936E}" dt="2021-09-24T11:14:10.321" v="493"/>
        <pc:sldMkLst>
          <pc:docMk/>
          <pc:sldMk cId="885419368" sldId="312"/>
        </pc:sldMkLst>
        <pc:spChg chg="mod">
          <ac:chgData name="Schneider, Douglas F" userId="fc8c8548-1e23-41c9-aa39-b6cc5c19fa49" providerId="ADAL" clId="{44B9C734-57F9-4F18-85FC-D8546B5D936E}" dt="2021-09-24T11:14:10.321" v="493"/>
          <ac:spMkLst>
            <pc:docMk/>
            <pc:sldMk cId="885419368" sldId="312"/>
            <ac:spMk id="3" creationId="{4ABA9D47-7A14-4558-9A5B-1F9C12234E86}"/>
          </ac:spMkLst>
        </pc:spChg>
      </pc:sldChg>
      <pc:sldChg chg="modSp mod">
        <pc:chgData name="Schneider, Douglas F" userId="fc8c8548-1e23-41c9-aa39-b6cc5c19fa49" providerId="ADAL" clId="{44B9C734-57F9-4F18-85FC-D8546B5D936E}" dt="2021-09-24T12:03:42.943" v="839" actId="255"/>
        <pc:sldMkLst>
          <pc:docMk/>
          <pc:sldMk cId="735298814" sldId="313"/>
        </pc:sldMkLst>
        <pc:spChg chg="mod">
          <ac:chgData name="Schneider, Douglas F" userId="fc8c8548-1e23-41c9-aa39-b6cc5c19fa49" providerId="ADAL" clId="{44B9C734-57F9-4F18-85FC-D8546B5D936E}" dt="2021-09-24T11:14:02.388" v="492"/>
          <ac:spMkLst>
            <pc:docMk/>
            <pc:sldMk cId="735298814" sldId="313"/>
            <ac:spMk id="3" creationId="{4ABA9D47-7A14-4558-9A5B-1F9C12234E86}"/>
          </ac:spMkLst>
        </pc:spChg>
        <pc:spChg chg="mod">
          <ac:chgData name="Schneider, Douglas F" userId="fc8c8548-1e23-41c9-aa39-b6cc5c19fa49" providerId="ADAL" clId="{44B9C734-57F9-4F18-85FC-D8546B5D936E}" dt="2021-09-24T12:03:42.943" v="839" actId="255"/>
          <ac:spMkLst>
            <pc:docMk/>
            <pc:sldMk cId="735298814" sldId="313"/>
            <ac:spMk id="4" creationId="{94AD84D3-1AF6-40BF-A730-09ECA2DB0F0F}"/>
          </ac:spMkLst>
        </pc:spChg>
      </pc:sldChg>
      <pc:sldChg chg="modSp mod">
        <pc:chgData name="Schneider, Douglas F" userId="fc8c8548-1e23-41c9-aa39-b6cc5c19fa49" providerId="ADAL" clId="{44B9C734-57F9-4F18-85FC-D8546B5D936E}" dt="2021-09-24T11:27:40.436" v="571" actId="6549"/>
        <pc:sldMkLst>
          <pc:docMk/>
          <pc:sldMk cId="2910094184" sldId="319"/>
        </pc:sldMkLst>
        <pc:spChg chg="mod">
          <ac:chgData name="Schneider, Douglas F" userId="fc8c8548-1e23-41c9-aa39-b6cc5c19fa49" providerId="ADAL" clId="{44B9C734-57F9-4F18-85FC-D8546B5D936E}" dt="2021-09-24T11:14:49.587" v="498"/>
          <ac:spMkLst>
            <pc:docMk/>
            <pc:sldMk cId="2910094184" sldId="319"/>
            <ac:spMk id="3" creationId="{4ABA9D47-7A14-4558-9A5B-1F9C12234E86}"/>
          </ac:spMkLst>
        </pc:spChg>
        <pc:spChg chg="mod">
          <ac:chgData name="Schneider, Douglas F" userId="fc8c8548-1e23-41c9-aa39-b6cc5c19fa49" providerId="ADAL" clId="{44B9C734-57F9-4F18-85FC-D8546B5D936E}" dt="2021-09-24T11:27:40.436" v="571" actId="6549"/>
          <ac:spMkLst>
            <pc:docMk/>
            <pc:sldMk cId="2910094184" sldId="319"/>
            <ac:spMk id="4" creationId="{94AD84D3-1AF6-40BF-A730-09ECA2DB0F0F}"/>
          </ac:spMkLst>
        </pc:spChg>
      </pc:sldChg>
      <pc:sldChg chg="modSp mod">
        <pc:chgData name="Schneider, Douglas F" userId="fc8c8548-1e23-41c9-aa39-b6cc5c19fa49" providerId="ADAL" clId="{44B9C734-57F9-4F18-85FC-D8546B5D936E}" dt="2021-10-07T14:36:56.397" v="1104" actId="20577"/>
        <pc:sldMkLst>
          <pc:docMk/>
          <pc:sldMk cId="993196574" sldId="320"/>
        </pc:sldMkLst>
        <pc:spChg chg="mod">
          <ac:chgData name="Schneider, Douglas F" userId="fc8c8548-1e23-41c9-aa39-b6cc5c19fa49" providerId="ADAL" clId="{44B9C734-57F9-4F18-85FC-D8546B5D936E}" dt="2021-09-24T11:14:41.142" v="497"/>
          <ac:spMkLst>
            <pc:docMk/>
            <pc:sldMk cId="993196574" sldId="320"/>
            <ac:spMk id="3" creationId="{4ABA9D47-7A14-4558-9A5B-1F9C12234E86}"/>
          </ac:spMkLst>
        </pc:spChg>
        <pc:spChg chg="mod">
          <ac:chgData name="Schneider, Douglas F" userId="fc8c8548-1e23-41c9-aa39-b6cc5c19fa49" providerId="ADAL" clId="{44B9C734-57F9-4F18-85FC-D8546B5D936E}" dt="2021-10-07T14:36:56.397" v="1104" actId="20577"/>
          <ac:spMkLst>
            <pc:docMk/>
            <pc:sldMk cId="993196574" sldId="320"/>
            <ac:spMk id="4" creationId="{94AD84D3-1AF6-40BF-A730-09ECA2DB0F0F}"/>
          </ac:spMkLst>
        </pc:spChg>
      </pc:sldChg>
      <pc:sldChg chg="modSp mod">
        <pc:chgData name="Schneider, Douglas F" userId="fc8c8548-1e23-41c9-aa39-b6cc5c19fa49" providerId="ADAL" clId="{44B9C734-57F9-4F18-85FC-D8546B5D936E}" dt="2021-09-24T11:14:18.662" v="494"/>
        <pc:sldMkLst>
          <pc:docMk/>
          <pc:sldMk cId="3595111605" sldId="364"/>
        </pc:sldMkLst>
        <pc:spChg chg="mod">
          <ac:chgData name="Schneider, Douglas F" userId="fc8c8548-1e23-41c9-aa39-b6cc5c19fa49" providerId="ADAL" clId="{44B9C734-57F9-4F18-85FC-D8546B5D936E}" dt="2021-09-24T11:14:18.662" v="494"/>
          <ac:spMkLst>
            <pc:docMk/>
            <pc:sldMk cId="3595111605" sldId="364"/>
            <ac:spMk id="3" creationId="{4ABA9D47-7A14-4558-9A5B-1F9C12234E86}"/>
          </ac:spMkLst>
        </pc:spChg>
        <pc:spChg chg="mod">
          <ac:chgData name="Schneider, Douglas F" userId="fc8c8548-1e23-41c9-aa39-b6cc5c19fa49" providerId="ADAL" clId="{44B9C734-57F9-4F18-85FC-D8546B5D936E}" dt="2021-09-22T18:46:03.620" v="287" actId="20577"/>
          <ac:spMkLst>
            <pc:docMk/>
            <pc:sldMk cId="3595111605" sldId="364"/>
            <ac:spMk id="4" creationId="{94AD84D3-1AF6-40BF-A730-09ECA2DB0F0F}"/>
          </ac:spMkLst>
        </pc:spChg>
      </pc:sldChg>
      <pc:sldChg chg="modSp mod">
        <pc:chgData name="Schneider, Douglas F" userId="fc8c8548-1e23-41c9-aa39-b6cc5c19fa49" providerId="ADAL" clId="{44B9C734-57F9-4F18-85FC-D8546B5D936E}" dt="2021-09-24T11:14:57.081" v="500"/>
        <pc:sldMkLst>
          <pc:docMk/>
          <pc:sldMk cId="887424169" sldId="365"/>
        </pc:sldMkLst>
        <pc:spChg chg="mod">
          <ac:chgData name="Schneider, Douglas F" userId="fc8c8548-1e23-41c9-aa39-b6cc5c19fa49" providerId="ADAL" clId="{44B9C734-57F9-4F18-85FC-D8546B5D936E}" dt="2021-09-24T11:14:57.081" v="500"/>
          <ac:spMkLst>
            <pc:docMk/>
            <pc:sldMk cId="887424169" sldId="365"/>
            <ac:spMk id="3" creationId="{4ABA9D47-7A14-4558-9A5B-1F9C12234E86}"/>
          </ac:spMkLst>
        </pc:spChg>
      </pc:sldChg>
      <pc:sldChg chg="modSp mod">
        <pc:chgData name="Schneider, Douglas F" userId="fc8c8548-1e23-41c9-aa39-b6cc5c19fa49" providerId="ADAL" clId="{44B9C734-57F9-4F18-85FC-D8546B5D936E}" dt="2021-09-24T11:13:38.088" v="491" actId="6549"/>
        <pc:sldMkLst>
          <pc:docMk/>
          <pc:sldMk cId="3512795826" sldId="384"/>
        </pc:sldMkLst>
        <pc:spChg chg="mod">
          <ac:chgData name="Schneider, Douglas F" userId="fc8c8548-1e23-41c9-aa39-b6cc5c19fa49" providerId="ADAL" clId="{44B9C734-57F9-4F18-85FC-D8546B5D936E}" dt="2021-09-24T11:13:38.088" v="491" actId="6549"/>
          <ac:spMkLst>
            <pc:docMk/>
            <pc:sldMk cId="3512795826" sldId="384"/>
            <ac:spMk id="4" creationId="{BC0950E3-B429-4D90-AB64-459D6E1C8EC7}"/>
          </ac:spMkLst>
        </pc:spChg>
      </pc:sldChg>
      <pc:sldChg chg="modSp mod">
        <pc:chgData name="Schneider, Douglas F" userId="fc8c8548-1e23-41c9-aa39-b6cc5c19fa49" providerId="ADAL" clId="{44B9C734-57F9-4F18-85FC-D8546B5D936E}" dt="2021-10-07T14:36:01.278" v="1007" actId="20577"/>
        <pc:sldMkLst>
          <pc:docMk/>
          <pc:sldMk cId="1663479118" sldId="388"/>
        </pc:sldMkLst>
        <pc:spChg chg="mod">
          <ac:chgData name="Schneider, Douglas F" userId="fc8c8548-1e23-41c9-aa39-b6cc5c19fa49" providerId="ADAL" clId="{44B9C734-57F9-4F18-85FC-D8546B5D936E}" dt="2021-09-24T11:14:29.256" v="495"/>
          <ac:spMkLst>
            <pc:docMk/>
            <pc:sldMk cId="1663479118" sldId="388"/>
            <ac:spMk id="3" creationId="{4ABA9D47-7A14-4558-9A5B-1F9C12234E86}"/>
          </ac:spMkLst>
        </pc:spChg>
        <pc:spChg chg="mod">
          <ac:chgData name="Schneider, Douglas F" userId="fc8c8548-1e23-41c9-aa39-b6cc5c19fa49" providerId="ADAL" clId="{44B9C734-57F9-4F18-85FC-D8546B5D936E}" dt="2021-10-07T14:36:01.278" v="1007" actId="20577"/>
          <ac:spMkLst>
            <pc:docMk/>
            <pc:sldMk cId="1663479118" sldId="388"/>
            <ac:spMk id="4" creationId="{94AD84D3-1AF6-40BF-A730-09ECA2DB0F0F}"/>
          </ac:spMkLst>
        </pc:spChg>
      </pc:sldChg>
      <pc:sldChg chg="addSp delSp modSp add del mod ord">
        <pc:chgData name="Schneider, Douglas F" userId="fc8c8548-1e23-41c9-aa39-b6cc5c19fa49" providerId="ADAL" clId="{44B9C734-57F9-4F18-85FC-D8546B5D936E}" dt="2021-09-23T12:13:14.954" v="384" actId="47"/>
        <pc:sldMkLst>
          <pc:docMk/>
          <pc:sldMk cId="458268508" sldId="400"/>
        </pc:sldMkLst>
        <pc:spChg chg="mod">
          <ac:chgData name="Schneider, Douglas F" userId="fc8c8548-1e23-41c9-aa39-b6cc5c19fa49" providerId="ADAL" clId="{44B9C734-57F9-4F18-85FC-D8546B5D936E}" dt="2021-09-21T19:41:48.408" v="13" actId="20577"/>
          <ac:spMkLst>
            <pc:docMk/>
            <pc:sldMk cId="458268508" sldId="400"/>
            <ac:spMk id="3" creationId="{4ABA9D47-7A14-4558-9A5B-1F9C12234E86}"/>
          </ac:spMkLst>
        </pc:spChg>
        <pc:spChg chg="del mod">
          <ac:chgData name="Schneider, Douglas F" userId="fc8c8548-1e23-41c9-aa39-b6cc5c19fa49" providerId="ADAL" clId="{44B9C734-57F9-4F18-85FC-D8546B5D936E}" dt="2021-09-21T19:41:58.281" v="15" actId="21"/>
          <ac:spMkLst>
            <pc:docMk/>
            <pc:sldMk cId="458268508" sldId="400"/>
            <ac:spMk id="4" creationId="{94AD84D3-1AF6-40BF-A730-09ECA2DB0F0F}"/>
          </ac:spMkLst>
        </pc:spChg>
        <pc:spChg chg="add del mod">
          <ac:chgData name="Schneider, Douglas F" userId="fc8c8548-1e23-41c9-aa39-b6cc5c19fa49" providerId="ADAL" clId="{44B9C734-57F9-4F18-85FC-D8546B5D936E}" dt="2021-09-21T19:42:01.727" v="16" actId="21"/>
          <ac:spMkLst>
            <pc:docMk/>
            <pc:sldMk cId="458268508" sldId="400"/>
            <ac:spMk id="5" creationId="{D3D29520-4DCE-4BE5-97E2-E82829FD7173}"/>
          </ac:spMkLst>
        </pc:spChg>
        <pc:picChg chg="add mod">
          <ac:chgData name="Schneider, Douglas F" userId="fc8c8548-1e23-41c9-aa39-b6cc5c19fa49" providerId="ADAL" clId="{44B9C734-57F9-4F18-85FC-D8546B5D936E}" dt="2021-09-21T19:42:43.142" v="24" actId="1076"/>
          <ac:picMkLst>
            <pc:docMk/>
            <pc:sldMk cId="458268508" sldId="400"/>
            <ac:picMk id="7" creationId="{71E8E4B6-14D8-4BFF-BF11-AAF0C0CDB126}"/>
          </ac:picMkLst>
        </pc:picChg>
      </pc:sldChg>
      <pc:sldChg chg="addSp delSp modSp add del mod">
        <pc:chgData name="Schneider, Douglas F" userId="fc8c8548-1e23-41c9-aa39-b6cc5c19fa49" providerId="ADAL" clId="{44B9C734-57F9-4F18-85FC-D8546B5D936E}" dt="2021-09-23T12:13:17.500" v="385" actId="47"/>
        <pc:sldMkLst>
          <pc:docMk/>
          <pc:sldMk cId="471374660" sldId="401"/>
        </pc:sldMkLst>
        <pc:spChg chg="mod">
          <ac:chgData name="Schneider, Douglas F" userId="fc8c8548-1e23-41c9-aa39-b6cc5c19fa49" providerId="ADAL" clId="{44B9C734-57F9-4F18-85FC-D8546B5D936E}" dt="2021-09-21T19:47:58.863" v="169" actId="20577"/>
          <ac:spMkLst>
            <pc:docMk/>
            <pc:sldMk cId="471374660" sldId="401"/>
            <ac:spMk id="3" creationId="{4ABA9D47-7A14-4558-9A5B-1F9C12234E86}"/>
          </ac:spMkLst>
        </pc:spChg>
        <pc:spChg chg="del">
          <ac:chgData name="Schneider, Douglas F" userId="fc8c8548-1e23-41c9-aa39-b6cc5c19fa49" providerId="ADAL" clId="{44B9C734-57F9-4F18-85FC-D8546B5D936E}" dt="2021-09-21T19:43:15.550" v="51" actId="21"/>
          <ac:spMkLst>
            <pc:docMk/>
            <pc:sldMk cId="471374660" sldId="401"/>
            <ac:spMk id="4" creationId="{94AD84D3-1AF6-40BF-A730-09ECA2DB0F0F}"/>
          </ac:spMkLst>
        </pc:spChg>
        <pc:spChg chg="add del mod">
          <ac:chgData name="Schneider, Douglas F" userId="fc8c8548-1e23-41c9-aa39-b6cc5c19fa49" providerId="ADAL" clId="{44B9C734-57F9-4F18-85FC-D8546B5D936E}" dt="2021-09-21T19:43:40.007" v="52"/>
          <ac:spMkLst>
            <pc:docMk/>
            <pc:sldMk cId="471374660" sldId="401"/>
            <ac:spMk id="5" creationId="{C863126A-E967-43DD-9B5D-2C9DC1A75244}"/>
          </ac:spMkLst>
        </pc:spChg>
        <pc:picChg chg="add mod">
          <ac:chgData name="Schneider, Douglas F" userId="fc8c8548-1e23-41c9-aa39-b6cc5c19fa49" providerId="ADAL" clId="{44B9C734-57F9-4F18-85FC-D8546B5D936E}" dt="2021-09-21T19:44:29.359" v="64" actId="14100"/>
          <ac:picMkLst>
            <pc:docMk/>
            <pc:sldMk cId="471374660" sldId="401"/>
            <ac:picMk id="7" creationId="{EF526D37-7E55-44F4-8593-29EC0D929951}"/>
          </ac:picMkLst>
        </pc:picChg>
      </pc:sldChg>
      <pc:sldChg chg="addSp delSp modSp add del mod">
        <pc:chgData name="Schneider, Douglas F" userId="fc8c8548-1e23-41c9-aa39-b6cc5c19fa49" providerId="ADAL" clId="{44B9C734-57F9-4F18-85FC-D8546B5D936E}" dt="2021-09-23T12:18:27.911" v="407" actId="47"/>
        <pc:sldMkLst>
          <pc:docMk/>
          <pc:sldMk cId="2210865322" sldId="402"/>
        </pc:sldMkLst>
        <pc:spChg chg="mod">
          <ac:chgData name="Schneider, Douglas F" userId="fc8c8548-1e23-41c9-aa39-b6cc5c19fa49" providerId="ADAL" clId="{44B9C734-57F9-4F18-85FC-D8546B5D936E}" dt="2021-09-21T19:48:08.023" v="180" actId="20577"/>
          <ac:spMkLst>
            <pc:docMk/>
            <pc:sldMk cId="2210865322" sldId="402"/>
            <ac:spMk id="3" creationId="{4ABA9D47-7A14-4558-9A5B-1F9C12234E86}"/>
          </ac:spMkLst>
        </pc:spChg>
        <pc:spChg chg="del">
          <ac:chgData name="Schneider, Douglas F" userId="fc8c8548-1e23-41c9-aa39-b6cc5c19fa49" providerId="ADAL" clId="{44B9C734-57F9-4F18-85FC-D8546B5D936E}" dt="2021-09-21T19:44:59.453" v="84" actId="21"/>
          <ac:spMkLst>
            <pc:docMk/>
            <pc:sldMk cId="2210865322" sldId="402"/>
            <ac:spMk id="4" creationId="{94AD84D3-1AF6-40BF-A730-09ECA2DB0F0F}"/>
          </ac:spMkLst>
        </pc:spChg>
        <pc:spChg chg="add del mod">
          <ac:chgData name="Schneider, Douglas F" userId="fc8c8548-1e23-41c9-aa39-b6cc5c19fa49" providerId="ADAL" clId="{44B9C734-57F9-4F18-85FC-D8546B5D936E}" dt="2021-09-21T19:45:11.661" v="85"/>
          <ac:spMkLst>
            <pc:docMk/>
            <pc:sldMk cId="2210865322" sldId="402"/>
            <ac:spMk id="5" creationId="{E1524C5C-F602-4780-9815-55218FFF8615}"/>
          </ac:spMkLst>
        </pc:spChg>
        <pc:picChg chg="add mod">
          <ac:chgData name="Schneider, Douglas F" userId="fc8c8548-1e23-41c9-aa39-b6cc5c19fa49" providerId="ADAL" clId="{44B9C734-57F9-4F18-85FC-D8546B5D936E}" dt="2021-09-21T19:45:36.742" v="93" actId="692"/>
          <ac:picMkLst>
            <pc:docMk/>
            <pc:sldMk cId="2210865322" sldId="402"/>
            <ac:picMk id="7" creationId="{AD2CE371-3264-46CE-8132-4331A342DCD5}"/>
          </ac:picMkLst>
        </pc:picChg>
      </pc:sldChg>
      <pc:sldChg chg="addSp delSp modSp add del mod">
        <pc:chgData name="Schneider, Douglas F" userId="fc8c8548-1e23-41c9-aa39-b6cc5c19fa49" providerId="ADAL" clId="{44B9C734-57F9-4F18-85FC-D8546B5D936E}" dt="2021-09-23T12:20:32.032" v="424" actId="2696"/>
        <pc:sldMkLst>
          <pc:docMk/>
          <pc:sldMk cId="3873049898" sldId="403"/>
        </pc:sldMkLst>
        <pc:spChg chg="mod">
          <ac:chgData name="Schneider, Douglas F" userId="fc8c8548-1e23-41c9-aa39-b6cc5c19fa49" providerId="ADAL" clId="{44B9C734-57F9-4F18-85FC-D8546B5D936E}" dt="2021-09-21T19:48:16.904" v="191" actId="20577"/>
          <ac:spMkLst>
            <pc:docMk/>
            <pc:sldMk cId="3873049898" sldId="403"/>
            <ac:spMk id="3" creationId="{4ABA9D47-7A14-4558-9A5B-1F9C12234E86}"/>
          </ac:spMkLst>
        </pc:spChg>
        <pc:spChg chg="del">
          <ac:chgData name="Schneider, Douglas F" userId="fc8c8548-1e23-41c9-aa39-b6cc5c19fa49" providerId="ADAL" clId="{44B9C734-57F9-4F18-85FC-D8546B5D936E}" dt="2021-09-21T19:46:12.600" v="113" actId="21"/>
          <ac:spMkLst>
            <pc:docMk/>
            <pc:sldMk cId="3873049898" sldId="403"/>
            <ac:spMk id="4" creationId="{94AD84D3-1AF6-40BF-A730-09ECA2DB0F0F}"/>
          </ac:spMkLst>
        </pc:spChg>
        <pc:spChg chg="add del mod">
          <ac:chgData name="Schneider, Douglas F" userId="fc8c8548-1e23-41c9-aa39-b6cc5c19fa49" providerId="ADAL" clId="{44B9C734-57F9-4F18-85FC-D8546B5D936E}" dt="2021-09-21T19:46:24.640" v="114"/>
          <ac:spMkLst>
            <pc:docMk/>
            <pc:sldMk cId="3873049898" sldId="403"/>
            <ac:spMk id="5" creationId="{F98AA18E-D8F2-4A7D-9262-FE19621D1F44}"/>
          </ac:spMkLst>
        </pc:spChg>
        <pc:picChg chg="add mod">
          <ac:chgData name="Schneider, Douglas F" userId="fc8c8548-1e23-41c9-aa39-b6cc5c19fa49" providerId="ADAL" clId="{44B9C734-57F9-4F18-85FC-D8546B5D936E}" dt="2021-09-21T19:46:39.223" v="121" actId="692"/>
          <ac:picMkLst>
            <pc:docMk/>
            <pc:sldMk cId="3873049898" sldId="403"/>
            <ac:picMk id="7" creationId="{1F0D0848-3A90-4980-8B73-2F8D98A896C5}"/>
          </ac:picMkLst>
        </pc:picChg>
      </pc:sldChg>
      <pc:sldChg chg="addSp delSp modSp add del mod">
        <pc:chgData name="Schneider, Douglas F" userId="fc8c8548-1e23-41c9-aa39-b6cc5c19fa49" providerId="ADAL" clId="{44B9C734-57F9-4F18-85FC-D8546B5D936E}" dt="2021-09-23T12:23:39.467" v="446" actId="47"/>
        <pc:sldMkLst>
          <pc:docMk/>
          <pc:sldMk cId="1057870823" sldId="404"/>
        </pc:sldMkLst>
        <pc:spChg chg="mod">
          <ac:chgData name="Schneider, Douglas F" userId="fc8c8548-1e23-41c9-aa39-b6cc5c19fa49" providerId="ADAL" clId="{44B9C734-57F9-4F18-85FC-D8546B5D936E}" dt="2021-09-21T19:48:51.695" v="237" actId="20577"/>
          <ac:spMkLst>
            <pc:docMk/>
            <pc:sldMk cId="1057870823" sldId="404"/>
            <ac:spMk id="3" creationId="{4ABA9D47-7A14-4558-9A5B-1F9C12234E86}"/>
          </ac:spMkLst>
        </pc:spChg>
        <pc:spChg chg="del">
          <ac:chgData name="Schneider, Douglas F" userId="fc8c8548-1e23-41c9-aa39-b6cc5c19fa49" providerId="ADAL" clId="{44B9C734-57F9-4F18-85FC-D8546B5D936E}" dt="2021-09-21T19:48:57.145" v="238" actId="21"/>
          <ac:spMkLst>
            <pc:docMk/>
            <pc:sldMk cId="1057870823" sldId="404"/>
            <ac:spMk id="4" creationId="{94AD84D3-1AF6-40BF-A730-09ECA2DB0F0F}"/>
          </ac:spMkLst>
        </pc:spChg>
        <pc:spChg chg="add del mod">
          <ac:chgData name="Schneider, Douglas F" userId="fc8c8548-1e23-41c9-aa39-b6cc5c19fa49" providerId="ADAL" clId="{44B9C734-57F9-4F18-85FC-D8546B5D936E}" dt="2021-09-21T19:49:17.164" v="239"/>
          <ac:spMkLst>
            <pc:docMk/>
            <pc:sldMk cId="1057870823" sldId="404"/>
            <ac:spMk id="5" creationId="{376D8C07-780E-41AB-89BE-A2E9FE55D14F}"/>
          </ac:spMkLst>
        </pc:spChg>
        <pc:picChg chg="add mod">
          <ac:chgData name="Schneider, Douglas F" userId="fc8c8548-1e23-41c9-aa39-b6cc5c19fa49" providerId="ADAL" clId="{44B9C734-57F9-4F18-85FC-D8546B5D936E}" dt="2021-09-21T19:49:31.231" v="245" actId="692"/>
          <ac:picMkLst>
            <pc:docMk/>
            <pc:sldMk cId="1057870823" sldId="404"/>
            <ac:picMk id="7" creationId="{A3745B58-85F8-410B-AADC-1E7991DEBF17}"/>
          </ac:picMkLst>
        </pc:picChg>
      </pc:sldChg>
      <pc:sldChg chg="addSp delSp modSp add mod ord modTransition">
        <pc:chgData name="Schneider, Douglas F" userId="fc8c8548-1e23-41c9-aa39-b6cc5c19fa49" providerId="ADAL" clId="{44B9C734-57F9-4F18-85FC-D8546B5D936E}" dt="2021-09-23T15:06:38.009" v="456"/>
        <pc:sldMkLst>
          <pc:docMk/>
          <pc:sldMk cId="415472219" sldId="405"/>
        </pc:sldMkLst>
        <pc:spChg chg="del">
          <ac:chgData name="Schneider, Douglas F" userId="fc8c8548-1e23-41c9-aa39-b6cc5c19fa49" providerId="ADAL" clId="{44B9C734-57F9-4F18-85FC-D8546B5D936E}" dt="2021-09-23T11:56:19.528" v="317" actId="21"/>
          <ac:spMkLst>
            <pc:docMk/>
            <pc:sldMk cId="415472219" sldId="405"/>
            <ac:spMk id="3" creationId="{4ABA9D47-7A14-4558-9A5B-1F9C12234E86}"/>
          </ac:spMkLst>
        </pc:spChg>
        <pc:spChg chg="add del mod">
          <ac:chgData name="Schneider, Douglas F" userId="fc8c8548-1e23-41c9-aa39-b6cc5c19fa49" providerId="ADAL" clId="{44B9C734-57F9-4F18-85FC-D8546B5D936E}" dt="2021-09-23T11:56:23.194" v="318" actId="21"/>
          <ac:spMkLst>
            <pc:docMk/>
            <pc:sldMk cId="415472219" sldId="405"/>
            <ac:spMk id="9" creationId="{B40F6BE5-AA3A-407F-B0BA-1BAEC6D56E53}"/>
          </ac:spMkLst>
        </pc:spChg>
        <pc:picChg chg="add del mod">
          <ac:chgData name="Schneider, Douglas F" userId="fc8c8548-1e23-41c9-aa39-b6cc5c19fa49" providerId="ADAL" clId="{44B9C734-57F9-4F18-85FC-D8546B5D936E}" dt="2021-09-23T11:54:05.210" v="296"/>
          <ac:picMkLst>
            <pc:docMk/>
            <pc:sldMk cId="415472219" sldId="405"/>
            <ac:picMk id="4" creationId="{BFA74241-DFBA-4FAD-8620-D7A00C6D24D6}"/>
          </ac:picMkLst>
        </pc:picChg>
        <pc:picChg chg="add del mod">
          <ac:chgData name="Schneider, Douglas F" userId="fc8c8548-1e23-41c9-aa39-b6cc5c19fa49" providerId="ADAL" clId="{44B9C734-57F9-4F18-85FC-D8546B5D936E}" dt="2021-09-23T11:57:51.650" v="334" actId="1076"/>
          <ac:picMkLst>
            <pc:docMk/>
            <pc:sldMk cId="415472219" sldId="405"/>
            <ac:picMk id="6" creationId="{925FDA39-87C1-4D01-A509-947974ECA6FC}"/>
          </ac:picMkLst>
        </pc:picChg>
        <pc:picChg chg="del">
          <ac:chgData name="Schneider, Douglas F" userId="fc8c8548-1e23-41c9-aa39-b6cc5c19fa49" providerId="ADAL" clId="{44B9C734-57F9-4F18-85FC-D8546B5D936E}" dt="2021-09-23T11:53:57.571" v="291" actId="478"/>
          <ac:picMkLst>
            <pc:docMk/>
            <pc:sldMk cId="415472219" sldId="405"/>
            <ac:picMk id="7" creationId="{71E8E4B6-14D8-4BFF-BF11-AAF0C0CDB126}"/>
          </ac:picMkLst>
        </pc:picChg>
      </pc:sldChg>
      <pc:sldChg chg="addSp delSp modSp add mod modTransition">
        <pc:chgData name="Schneider, Douglas F" userId="fc8c8548-1e23-41c9-aa39-b6cc5c19fa49" providerId="ADAL" clId="{44B9C734-57F9-4F18-85FC-D8546B5D936E}" dt="2021-10-06T15:25:01.014" v="928" actId="692"/>
        <pc:sldMkLst>
          <pc:docMk/>
          <pc:sldMk cId="1252933869" sldId="406"/>
        </pc:sldMkLst>
        <pc:spChg chg="del">
          <ac:chgData name="Schneider, Douglas F" userId="fc8c8548-1e23-41c9-aa39-b6cc5c19fa49" providerId="ADAL" clId="{44B9C734-57F9-4F18-85FC-D8546B5D936E}" dt="2021-09-23T11:55:42.935" v="311" actId="21"/>
          <ac:spMkLst>
            <pc:docMk/>
            <pc:sldMk cId="1252933869" sldId="406"/>
            <ac:spMk id="3" creationId="{4ABA9D47-7A14-4558-9A5B-1F9C12234E86}"/>
          </ac:spMkLst>
        </pc:spChg>
        <pc:spChg chg="add del mod">
          <ac:chgData name="Schneider, Douglas F" userId="fc8c8548-1e23-41c9-aa39-b6cc5c19fa49" providerId="ADAL" clId="{44B9C734-57F9-4F18-85FC-D8546B5D936E}" dt="2021-09-23T11:55:46.944" v="312" actId="21"/>
          <ac:spMkLst>
            <pc:docMk/>
            <pc:sldMk cId="1252933869" sldId="406"/>
            <ac:spMk id="7" creationId="{C97250FF-14AB-4C79-96DF-9AE8ABA43863}"/>
          </ac:spMkLst>
        </pc:spChg>
        <pc:picChg chg="add mod modVis">
          <ac:chgData name="Schneider, Douglas F" userId="fc8c8548-1e23-41c9-aa39-b6cc5c19fa49" providerId="ADAL" clId="{44B9C734-57F9-4F18-85FC-D8546B5D936E}" dt="2021-10-06T15:25:01.014" v="928" actId="692"/>
          <ac:picMkLst>
            <pc:docMk/>
            <pc:sldMk cId="1252933869" sldId="406"/>
            <ac:picMk id="3" creationId="{445A7386-AC71-40A0-B64B-9601AE042CC8}"/>
          </ac:picMkLst>
        </pc:picChg>
        <pc:picChg chg="add del mod modVis">
          <ac:chgData name="Schneider, Douglas F" userId="fc8c8548-1e23-41c9-aa39-b6cc5c19fa49" providerId="ADAL" clId="{44B9C734-57F9-4F18-85FC-D8546B5D936E}" dt="2021-10-06T15:24:50.673" v="926" actId="478"/>
          <ac:picMkLst>
            <pc:docMk/>
            <pc:sldMk cId="1252933869" sldId="406"/>
            <ac:picMk id="4" creationId="{D6B60847-BF33-4756-812A-C7615392706B}"/>
          </ac:picMkLst>
        </pc:picChg>
        <pc:picChg chg="del">
          <ac:chgData name="Schneider, Douglas F" userId="fc8c8548-1e23-41c9-aa39-b6cc5c19fa49" providerId="ADAL" clId="{44B9C734-57F9-4F18-85FC-D8546B5D936E}" dt="2021-09-23T11:55:34.198" v="306" actId="478"/>
          <ac:picMkLst>
            <pc:docMk/>
            <pc:sldMk cId="1252933869" sldId="406"/>
            <ac:picMk id="6" creationId="{925FDA39-87C1-4D01-A509-947974ECA6FC}"/>
          </ac:picMkLst>
        </pc:picChg>
      </pc:sldChg>
      <pc:sldChg chg="addSp modSp add del mod ord modTransition">
        <pc:chgData name="Schneider, Douglas F" userId="fc8c8548-1e23-41c9-aa39-b6cc5c19fa49" providerId="ADAL" clId="{44B9C734-57F9-4F18-85FC-D8546B5D936E}" dt="2021-10-06T15:25:57.964" v="934" actId="2696"/>
        <pc:sldMkLst>
          <pc:docMk/>
          <pc:sldMk cId="2906849307" sldId="407"/>
        </pc:sldMkLst>
        <pc:picChg chg="add mod">
          <ac:chgData name="Schneider, Douglas F" userId="fc8c8548-1e23-41c9-aa39-b6cc5c19fa49" providerId="ADAL" clId="{44B9C734-57F9-4F18-85FC-D8546B5D936E}" dt="2021-10-06T15:03:35.800" v="865" actId="692"/>
          <ac:picMkLst>
            <pc:docMk/>
            <pc:sldMk cId="2906849307" sldId="407"/>
            <ac:picMk id="3" creationId="{86C32D04-8709-495C-8450-DB2E1E096C3D}"/>
          </ac:picMkLst>
        </pc:picChg>
        <pc:picChg chg="mod">
          <ac:chgData name="Schneider, Douglas F" userId="fc8c8548-1e23-41c9-aa39-b6cc5c19fa49" providerId="ADAL" clId="{44B9C734-57F9-4F18-85FC-D8546B5D936E}" dt="2021-09-23T12:13:38.286" v="387" actId="692"/>
          <ac:picMkLst>
            <pc:docMk/>
            <pc:sldMk cId="2906849307" sldId="407"/>
            <ac:picMk id="4" creationId="{D6B60847-BF33-4756-812A-C7615392706B}"/>
          </ac:picMkLst>
        </pc:picChg>
      </pc:sldChg>
      <pc:sldChg chg="addSp delSp modSp add mod ord modTransition">
        <pc:chgData name="Schneider, Douglas F" userId="fc8c8548-1e23-41c9-aa39-b6cc5c19fa49" providerId="ADAL" clId="{44B9C734-57F9-4F18-85FC-D8546B5D936E}" dt="2021-10-06T15:26:19.990" v="941" actId="14429"/>
        <pc:sldMkLst>
          <pc:docMk/>
          <pc:sldMk cId="2859955154" sldId="408"/>
        </pc:sldMkLst>
        <pc:picChg chg="add del mod modVis">
          <ac:chgData name="Schneider, Douglas F" userId="fc8c8548-1e23-41c9-aa39-b6cc5c19fa49" providerId="ADAL" clId="{44B9C734-57F9-4F18-85FC-D8546B5D936E}" dt="2021-10-06T15:26:18.090" v="940" actId="478"/>
          <ac:picMkLst>
            <pc:docMk/>
            <pc:sldMk cId="2859955154" sldId="408"/>
            <ac:picMk id="3" creationId="{A3C9BB14-E242-45C2-ABB1-DB08AE197C98}"/>
          </ac:picMkLst>
        </pc:picChg>
        <pc:picChg chg="add del mod">
          <ac:chgData name="Schneider, Douglas F" userId="fc8c8548-1e23-41c9-aa39-b6cc5c19fa49" providerId="ADAL" clId="{44B9C734-57F9-4F18-85FC-D8546B5D936E}" dt="2021-10-06T15:03:21.013" v="863"/>
          <ac:picMkLst>
            <pc:docMk/>
            <pc:sldMk cId="2859955154" sldId="408"/>
            <ac:picMk id="4" creationId="{2B29E7ED-B88C-4192-8538-B93EB194033C}"/>
          </ac:picMkLst>
        </pc:picChg>
        <pc:picChg chg="del">
          <ac:chgData name="Schneider, Douglas F" userId="fc8c8548-1e23-41c9-aa39-b6cc5c19fa49" providerId="ADAL" clId="{44B9C734-57F9-4F18-85FC-D8546B5D936E}" dt="2021-09-23T12:08:12.351" v="350" actId="478"/>
          <ac:picMkLst>
            <pc:docMk/>
            <pc:sldMk cId="2859955154" sldId="408"/>
            <ac:picMk id="4" creationId="{D6B60847-BF33-4756-812A-C7615392706B}"/>
          </ac:picMkLst>
        </pc:picChg>
        <pc:picChg chg="add mod modVis">
          <ac:chgData name="Schneider, Douglas F" userId="fc8c8548-1e23-41c9-aa39-b6cc5c19fa49" providerId="ADAL" clId="{44B9C734-57F9-4F18-85FC-D8546B5D936E}" dt="2021-10-06T15:26:19.990" v="941" actId="14429"/>
          <ac:picMkLst>
            <pc:docMk/>
            <pc:sldMk cId="2859955154" sldId="408"/>
            <ac:picMk id="6" creationId="{2F128EBD-742A-48CC-BB51-F0EEA897A77C}"/>
          </ac:picMkLst>
        </pc:picChg>
      </pc:sldChg>
      <pc:sldChg chg="modSp add del mod ord modTransition">
        <pc:chgData name="Schneider, Douglas F" userId="fc8c8548-1e23-41c9-aa39-b6cc5c19fa49" providerId="ADAL" clId="{44B9C734-57F9-4F18-85FC-D8546B5D936E}" dt="2021-10-06T15:09:48.374" v="874" actId="2696"/>
        <pc:sldMkLst>
          <pc:docMk/>
          <pc:sldMk cId="1145991461" sldId="409"/>
        </pc:sldMkLst>
        <pc:picChg chg="mod">
          <ac:chgData name="Schneider, Douglas F" userId="fc8c8548-1e23-41c9-aa39-b6cc5c19fa49" providerId="ADAL" clId="{44B9C734-57F9-4F18-85FC-D8546B5D936E}" dt="2021-09-23T12:15:57.974" v="399" actId="692"/>
          <ac:picMkLst>
            <pc:docMk/>
            <pc:sldMk cId="1145991461" sldId="409"/>
            <ac:picMk id="3" creationId="{A3C9BB14-E242-45C2-ABB1-DB08AE197C98}"/>
          </ac:picMkLst>
        </pc:picChg>
      </pc:sldChg>
      <pc:sldChg chg="addSp delSp modSp add mod ord">
        <pc:chgData name="Schneider, Douglas F" userId="fc8c8548-1e23-41c9-aa39-b6cc5c19fa49" providerId="ADAL" clId="{44B9C734-57F9-4F18-85FC-D8546B5D936E}" dt="2021-10-06T15:31:05.015" v="972" actId="20578"/>
        <pc:sldMkLst>
          <pc:docMk/>
          <pc:sldMk cId="561186749" sldId="410"/>
        </pc:sldMkLst>
        <pc:picChg chg="add del mod">
          <ac:chgData name="Schneider, Douglas F" userId="fc8c8548-1e23-41c9-aa39-b6cc5c19fa49" providerId="ADAL" clId="{44B9C734-57F9-4F18-85FC-D8546B5D936E}" dt="2021-09-24T12:07:32.047" v="842" actId="478"/>
          <ac:picMkLst>
            <pc:docMk/>
            <pc:sldMk cId="561186749" sldId="410"/>
            <ac:picMk id="3" creationId="{596CF768-FFAB-441A-9454-CB3AFC183CCD}"/>
          </ac:picMkLst>
        </pc:picChg>
        <pc:picChg chg="del">
          <ac:chgData name="Schneider, Douglas F" userId="fc8c8548-1e23-41c9-aa39-b6cc5c19fa49" providerId="ADAL" clId="{44B9C734-57F9-4F18-85FC-D8546B5D936E}" dt="2021-09-23T12:15:24.975" v="390" actId="478"/>
          <ac:picMkLst>
            <pc:docMk/>
            <pc:sldMk cId="561186749" sldId="410"/>
            <ac:picMk id="3" creationId="{A3C9BB14-E242-45C2-ABB1-DB08AE197C98}"/>
          </ac:picMkLst>
        </pc:picChg>
        <pc:picChg chg="add mod modVis">
          <ac:chgData name="Schneider, Douglas F" userId="fc8c8548-1e23-41c9-aa39-b6cc5c19fa49" providerId="ADAL" clId="{44B9C734-57F9-4F18-85FC-D8546B5D936E}" dt="2021-10-06T15:29:06.391" v="957" actId="14429"/>
          <ac:picMkLst>
            <pc:docMk/>
            <pc:sldMk cId="561186749" sldId="410"/>
            <ac:picMk id="3" creationId="{D0B6E2C7-2671-4955-B1F9-EA341B26FD92}"/>
          </ac:picMkLst>
        </pc:picChg>
        <pc:picChg chg="add del mod modVis">
          <ac:chgData name="Schneider, Douglas F" userId="fc8c8548-1e23-41c9-aa39-b6cc5c19fa49" providerId="ADAL" clId="{44B9C734-57F9-4F18-85FC-D8546B5D936E}" dt="2021-10-06T15:29:03.827" v="956" actId="478"/>
          <ac:picMkLst>
            <pc:docMk/>
            <pc:sldMk cId="561186749" sldId="410"/>
            <ac:picMk id="4" creationId="{506F38A8-822D-451A-A18D-D4AD3B89E4FD}"/>
          </ac:picMkLst>
        </pc:picChg>
        <pc:picChg chg="add del mod modVis">
          <ac:chgData name="Schneider, Douglas F" userId="fc8c8548-1e23-41c9-aa39-b6cc5c19fa49" providerId="ADAL" clId="{44B9C734-57F9-4F18-85FC-D8546B5D936E}" dt="2021-10-06T15:29:00.980" v="954" actId="478"/>
          <ac:picMkLst>
            <pc:docMk/>
            <pc:sldMk cId="561186749" sldId="410"/>
            <ac:picMk id="5" creationId="{058D7BF2-FF1C-4A9C-B8B9-F4A93DBA728A}"/>
          </ac:picMkLst>
        </pc:picChg>
      </pc:sldChg>
      <pc:sldChg chg="modSp add del mod ord">
        <pc:chgData name="Schneider, Douglas F" userId="fc8c8548-1e23-41c9-aa39-b6cc5c19fa49" providerId="ADAL" clId="{44B9C734-57F9-4F18-85FC-D8546B5D936E}" dt="2021-10-06T15:12:04.501" v="883" actId="2696"/>
        <pc:sldMkLst>
          <pc:docMk/>
          <pc:sldMk cId="4018419002" sldId="411"/>
        </pc:sldMkLst>
        <pc:picChg chg="mod">
          <ac:chgData name="Schneider, Douglas F" userId="fc8c8548-1e23-41c9-aa39-b6cc5c19fa49" providerId="ADAL" clId="{44B9C734-57F9-4F18-85FC-D8546B5D936E}" dt="2021-09-23T12:19:24.054" v="417" actId="1076"/>
          <ac:picMkLst>
            <pc:docMk/>
            <pc:sldMk cId="4018419002" sldId="411"/>
            <ac:picMk id="3" creationId="{A3C9BB14-E242-45C2-ABB1-DB08AE197C98}"/>
          </ac:picMkLst>
        </pc:picChg>
      </pc:sldChg>
      <pc:sldChg chg="addSp delSp modSp add mod modTransition">
        <pc:chgData name="Schneider, Douglas F" userId="fc8c8548-1e23-41c9-aa39-b6cc5c19fa49" providerId="ADAL" clId="{44B9C734-57F9-4F18-85FC-D8546B5D936E}" dt="2021-10-06T15:30:24.792" v="968" actId="14429"/>
        <pc:sldMkLst>
          <pc:docMk/>
          <pc:sldMk cId="3517321319" sldId="412"/>
        </pc:sldMkLst>
        <pc:picChg chg="add mod modVis">
          <ac:chgData name="Schneider, Douglas F" userId="fc8c8548-1e23-41c9-aa39-b6cc5c19fa49" providerId="ADAL" clId="{44B9C734-57F9-4F18-85FC-D8546B5D936E}" dt="2021-10-06T15:30:24.792" v="968" actId="14429"/>
          <ac:picMkLst>
            <pc:docMk/>
            <pc:sldMk cId="3517321319" sldId="412"/>
            <ac:picMk id="3" creationId="{91D973C3-63FA-4359-A6BC-8E86D16B0405}"/>
          </ac:picMkLst>
        </pc:picChg>
        <pc:picChg chg="del">
          <ac:chgData name="Schneider, Douglas F" userId="fc8c8548-1e23-41c9-aa39-b6cc5c19fa49" providerId="ADAL" clId="{44B9C734-57F9-4F18-85FC-D8546B5D936E}" dt="2021-09-23T12:18:47.103" v="409" actId="478"/>
          <ac:picMkLst>
            <pc:docMk/>
            <pc:sldMk cId="3517321319" sldId="412"/>
            <ac:picMk id="3" creationId="{A3C9BB14-E242-45C2-ABB1-DB08AE197C98}"/>
          </ac:picMkLst>
        </pc:picChg>
        <pc:picChg chg="add del mod modVis">
          <ac:chgData name="Schneider, Douglas F" userId="fc8c8548-1e23-41c9-aa39-b6cc5c19fa49" providerId="ADAL" clId="{44B9C734-57F9-4F18-85FC-D8546B5D936E}" dt="2021-10-06T15:30:23.044" v="967" actId="478"/>
          <ac:picMkLst>
            <pc:docMk/>
            <pc:sldMk cId="3517321319" sldId="412"/>
            <ac:picMk id="4" creationId="{A193C33D-9E6E-4191-AE6E-0833CCB2E661}"/>
          </ac:picMkLst>
        </pc:picChg>
      </pc:sldChg>
      <pc:sldChg chg="add del ord">
        <pc:chgData name="Schneider, Douglas F" userId="fc8c8548-1e23-41c9-aa39-b6cc5c19fa49" providerId="ADAL" clId="{44B9C734-57F9-4F18-85FC-D8546B5D936E}" dt="2021-10-06T15:15:15.517" v="897" actId="2696"/>
        <pc:sldMkLst>
          <pc:docMk/>
          <pc:sldMk cId="3278511491" sldId="413"/>
        </pc:sldMkLst>
      </pc:sldChg>
      <pc:sldChg chg="addSp delSp modSp add del mod modTransition addCm delCm">
        <pc:chgData name="Schneider, Douglas F" userId="fc8c8548-1e23-41c9-aa39-b6cc5c19fa49" providerId="ADAL" clId="{44B9C734-57F9-4F18-85FC-D8546B5D936E}" dt="2021-10-06T15:31:44.185" v="985" actId="14429"/>
        <pc:sldMkLst>
          <pc:docMk/>
          <pc:sldMk cId="2125018088" sldId="414"/>
        </pc:sldMkLst>
        <pc:picChg chg="del">
          <ac:chgData name="Schneider, Douglas F" userId="fc8c8548-1e23-41c9-aa39-b6cc5c19fa49" providerId="ADAL" clId="{44B9C734-57F9-4F18-85FC-D8546B5D936E}" dt="2021-09-23T12:21:43.429" v="434" actId="21"/>
          <ac:picMkLst>
            <pc:docMk/>
            <pc:sldMk cId="2125018088" sldId="414"/>
            <ac:picMk id="3" creationId="{A3C9BB14-E242-45C2-ABB1-DB08AE197C98}"/>
          </ac:picMkLst>
        </pc:picChg>
        <pc:picChg chg="add del mod modVis">
          <ac:chgData name="Schneider, Douglas F" userId="fc8c8548-1e23-41c9-aa39-b6cc5c19fa49" providerId="ADAL" clId="{44B9C734-57F9-4F18-85FC-D8546B5D936E}" dt="2021-10-06T15:31:39.965" v="982" actId="478"/>
          <ac:picMkLst>
            <pc:docMk/>
            <pc:sldMk cId="2125018088" sldId="414"/>
            <ac:picMk id="3" creationId="{EB15048F-B85A-4483-A29E-00B78A276F4F}"/>
          </ac:picMkLst>
        </pc:picChg>
        <pc:picChg chg="add del mod modVis">
          <ac:chgData name="Schneider, Douglas F" userId="fc8c8548-1e23-41c9-aa39-b6cc5c19fa49" providerId="ADAL" clId="{44B9C734-57F9-4F18-85FC-D8546B5D936E}" dt="2021-10-06T15:31:42.901" v="984" actId="478"/>
          <ac:picMkLst>
            <pc:docMk/>
            <pc:sldMk cId="2125018088" sldId="414"/>
            <ac:picMk id="4" creationId="{86CC2A3B-D920-4C1E-A4C2-6D5EBF6C5812}"/>
          </ac:picMkLst>
        </pc:picChg>
        <pc:picChg chg="add mod modVis">
          <ac:chgData name="Schneider, Douglas F" userId="fc8c8548-1e23-41c9-aa39-b6cc5c19fa49" providerId="ADAL" clId="{44B9C734-57F9-4F18-85FC-D8546B5D936E}" dt="2021-10-06T15:31:44.185" v="985" actId="14429"/>
          <ac:picMkLst>
            <pc:docMk/>
            <pc:sldMk cId="2125018088" sldId="414"/>
            <ac:picMk id="5" creationId="{281ADE1B-4168-4040-82B1-F499BDAFD980}"/>
          </ac:picMkLst>
        </pc:picChg>
      </pc:sldChg>
      <pc:sldChg chg="add del ord">
        <pc:chgData name="Schneider, Douglas F" userId="fc8c8548-1e23-41c9-aa39-b6cc5c19fa49" providerId="ADAL" clId="{44B9C734-57F9-4F18-85FC-D8546B5D936E}" dt="2021-10-06T15:16:44.302" v="905" actId="2696"/>
        <pc:sldMkLst>
          <pc:docMk/>
          <pc:sldMk cId="3689332574" sldId="415"/>
        </pc:sldMkLst>
      </pc:sldChg>
      <pc:sldChg chg="addSp delSp modSp add mod modTransition">
        <pc:chgData name="Schneider, Douglas F" userId="fc8c8548-1e23-41c9-aa39-b6cc5c19fa49" providerId="ADAL" clId="{44B9C734-57F9-4F18-85FC-D8546B5D936E}" dt="2021-10-06T15:32:22.601" v="997" actId="14429"/>
        <pc:sldMkLst>
          <pc:docMk/>
          <pc:sldMk cId="2655262936" sldId="416"/>
        </pc:sldMkLst>
        <pc:picChg chg="del mod modVis">
          <ac:chgData name="Schneider, Douglas F" userId="fc8c8548-1e23-41c9-aa39-b6cc5c19fa49" providerId="ADAL" clId="{44B9C734-57F9-4F18-85FC-D8546B5D936E}" dt="2021-10-06T15:32:18.645" v="994" actId="478"/>
          <ac:picMkLst>
            <pc:docMk/>
            <pc:sldMk cId="2655262936" sldId="416"/>
            <ac:picMk id="3" creationId="{A3C9BB14-E242-45C2-ABB1-DB08AE197C98}"/>
          </ac:picMkLst>
        </pc:picChg>
        <pc:picChg chg="add del mod modVis">
          <ac:chgData name="Schneider, Douglas F" userId="fc8c8548-1e23-41c9-aa39-b6cc5c19fa49" providerId="ADAL" clId="{44B9C734-57F9-4F18-85FC-D8546B5D936E}" dt="2021-10-06T15:32:21.213" v="996" actId="478"/>
          <ac:picMkLst>
            <pc:docMk/>
            <pc:sldMk cId="2655262936" sldId="416"/>
            <ac:picMk id="4" creationId="{8E5A05A0-C72F-4AF6-8BED-94C131CEE999}"/>
          </ac:picMkLst>
        </pc:picChg>
        <pc:picChg chg="add mod modVis">
          <ac:chgData name="Schneider, Douglas F" userId="fc8c8548-1e23-41c9-aa39-b6cc5c19fa49" providerId="ADAL" clId="{44B9C734-57F9-4F18-85FC-D8546B5D936E}" dt="2021-10-06T15:32:22.601" v="997" actId="14429"/>
          <ac:picMkLst>
            <pc:docMk/>
            <pc:sldMk cId="2655262936" sldId="416"/>
            <ac:picMk id="5" creationId="{53743CDA-82C9-474B-A423-79285E756CCB}"/>
          </ac:picMkLst>
        </pc:picChg>
      </pc:sldChg>
      <pc:sldChg chg="modSp add del mod">
        <pc:chgData name="Schneider, Douglas F" userId="fc8c8548-1e23-41c9-aa39-b6cc5c19fa49" providerId="ADAL" clId="{44B9C734-57F9-4F18-85FC-D8546B5D936E}" dt="2021-09-24T11:33:16.060" v="607" actId="2696"/>
        <pc:sldMkLst>
          <pc:docMk/>
          <pc:sldMk cId="3070814082" sldId="417"/>
        </pc:sldMkLst>
        <pc:spChg chg="mod">
          <ac:chgData name="Schneider, Douglas F" userId="fc8c8548-1e23-41c9-aa39-b6cc5c19fa49" providerId="ADAL" clId="{44B9C734-57F9-4F18-85FC-D8546B5D936E}" dt="2021-09-24T11:32:10.925" v="596" actId="6549"/>
          <ac:spMkLst>
            <pc:docMk/>
            <pc:sldMk cId="3070814082" sldId="417"/>
            <ac:spMk id="4" creationId="{94AD84D3-1AF6-40BF-A730-09ECA2DB0F0F}"/>
          </ac:spMkLst>
        </pc:spChg>
      </pc:sldChg>
      <pc:sldChg chg="modSp add mod modTransition">
        <pc:chgData name="Schneider, Douglas F" userId="fc8c8548-1e23-41c9-aa39-b6cc5c19fa49" providerId="ADAL" clId="{44B9C734-57F9-4F18-85FC-D8546B5D936E}" dt="2021-09-24T12:01:02.021" v="784" actId="255"/>
        <pc:sldMkLst>
          <pc:docMk/>
          <pc:sldMk cId="3501591006" sldId="418"/>
        </pc:sldMkLst>
        <pc:spChg chg="mod">
          <ac:chgData name="Schneider, Douglas F" userId="fc8c8548-1e23-41c9-aa39-b6cc5c19fa49" providerId="ADAL" clId="{44B9C734-57F9-4F18-85FC-D8546B5D936E}" dt="2021-09-24T12:01:02.021" v="784" actId="255"/>
          <ac:spMkLst>
            <pc:docMk/>
            <pc:sldMk cId="3501591006" sldId="418"/>
            <ac:spMk id="4" creationId="{94AD84D3-1AF6-40BF-A730-09ECA2DB0F0F}"/>
          </ac:spMkLst>
        </pc:spChg>
      </pc:sldChg>
      <pc:sldChg chg="modSp add mod">
        <pc:chgData name="Schneider, Douglas F" userId="fc8c8548-1e23-41c9-aa39-b6cc5c19fa49" providerId="ADAL" clId="{44B9C734-57F9-4F18-85FC-D8546B5D936E}" dt="2021-09-24T11:58:56.756" v="780" actId="255"/>
        <pc:sldMkLst>
          <pc:docMk/>
          <pc:sldMk cId="345239947" sldId="419"/>
        </pc:sldMkLst>
        <pc:spChg chg="mod">
          <ac:chgData name="Schneider, Douglas F" userId="fc8c8548-1e23-41c9-aa39-b6cc5c19fa49" providerId="ADAL" clId="{44B9C734-57F9-4F18-85FC-D8546B5D936E}" dt="2021-09-24T11:58:56.756" v="780" actId="255"/>
          <ac:spMkLst>
            <pc:docMk/>
            <pc:sldMk cId="345239947" sldId="419"/>
            <ac:spMk id="4" creationId="{94AD84D3-1AF6-40BF-A730-09ECA2DB0F0F}"/>
          </ac:spMkLst>
        </pc:spChg>
      </pc:sldChg>
      <pc:sldChg chg="modSp add mod">
        <pc:chgData name="Schneider, Douglas F" userId="fc8c8548-1e23-41c9-aa39-b6cc5c19fa49" providerId="ADAL" clId="{44B9C734-57F9-4F18-85FC-D8546B5D936E}" dt="2021-09-24T12:03:46.803" v="841" actId="20577"/>
        <pc:sldMkLst>
          <pc:docMk/>
          <pc:sldMk cId="571497576" sldId="420"/>
        </pc:sldMkLst>
        <pc:spChg chg="mod">
          <ac:chgData name="Schneider, Douglas F" userId="fc8c8548-1e23-41c9-aa39-b6cc5c19fa49" providerId="ADAL" clId="{44B9C734-57F9-4F18-85FC-D8546B5D936E}" dt="2021-09-24T12:03:46.803" v="841" actId="20577"/>
          <ac:spMkLst>
            <pc:docMk/>
            <pc:sldMk cId="571497576" sldId="420"/>
            <ac:spMk id="4" creationId="{94AD84D3-1AF6-40BF-A730-09ECA2DB0F0F}"/>
          </ac:spMkLst>
        </pc:spChg>
      </pc:sldChg>
      <pc:sldChg chg="add del">
        <pc:chgData name="Schneider, Douglas F" userId="fc8c8548-1e23-41c9-aa39-b6cc5c19fa49" providerId="ADAL" clId="{44B9C734-57F9-4F18-85FC-D8546B5D936E}" dt="2021-09-24T11:40:41.060" v="666" actId="2890"/>
        <pc:sldMkLst>
          <pc:docMk/>
          <pc:sldMk cId="179569832" sldId="421"/>
        </pc:sldMkLst>
      </pc:sldChg>
      <pc:sldChg chg="addSp delSp modSp add mod">
        <pc:chgData name="Schneider, Douglas F" userId="fc8c8548-1e23-41c9-aa39-b6cc5c19fa49" providerId="ADAL" clId="{44B9C734-57F9-4F18-85FC-D8546B5D936E}" dt="2021-09-24T12:03:22.740" v="833" actId="20577"/>
        <pc:sldMkLst>
          <pc:docMk/>
          <pc:sldMk cId="2647673728" sldId="421"/>
        </pc:sldMkLst>
        <pc:spChg chg="mod">
          <ac:chgData name="Schneider, Douglas F" userId="fc8c8548-1e23-41c9-aa39-b6cc5c19fa49" providerId="ADAL" clId="{44B9C734-57F9-4F18-85FC-D8546B5D936E}" dt="2021-09-24T12:03:22.740" v="833" actId="20577"/>
          <ac:spMkLst>
            <pc:docMk/>
            <pc:sldMk cId="2647673728" sldId="421"/>
            <ac:spMk id="4" creationId="{94AD84D3-1AF6-40BF-A730-09ECA2DB0F0F}"/>
          </ac:spMkLst>
        </pc:spChg>
        <pc:picChg chg="add del">
          <ac:chgData name="Schneider, Douglas F" userId="fc8c8548-1e23-41c9-aa39-b6cc5c19fa49" providerId="ADAL" clId="{44B9C734-57F9-4F18-85FC-D8546B5D936E}" dt="2021-09-24T11:41:13.063" v="671" actId="22"/>
          <ac:picMkLst>
            <pc:docMk/>
            <pc:sldMk cId="2647673728" sldId="421"/>
            <ac:picMk id="5" creationId="{BE4872EE-9239-40D9-8B89-2E4E47CD0EBF}"/>
          </ac:picMkLst>
        </pc:picChg>
      </pc:sldChg>
      <pc:sldChg chg="add del ord">
        <pc:chgData name="Schneider, Douglas F" userId="fc8c8548-1e23-41c9-aa39-b6cc5c19fa49" providerId="ADAL" clId="{44B9C734-57F9-4F18-85FC-D8546B5D936E}" dt="2021-10-06T15:27:17.444" v="945" actId="2696"/>
        <pc:sldMkLst>
          <pc:docMk/>
          <pc:sldMk cId="1259770902" sldId="429"/>
        </pc:sldMkLst>
      </pc:sldChg>
      <pc:sldChg chg="add del ord">
        <pc:chgData name="Schneider, Douglas F" userId="fc8c8548-1e23-41c9-aa39-b6cc5c19fa49" providerId="ADAL" clId="{44B9C734-57F9-4F18-85FC-D8546B5D936E}" dt="2021-10-06T15:30:12.632" v="961" actId="2696"/>
        <pc:sldMkLst>
          <pc:docMk/>
          <pc:sldMk cId="1174641987" sldId="430"/>
        </pc:sldMkLst>
      </pc:sldChg>
      <pc:sldChg chg="add del ord">
        <pc:chgData name="Schneider, Douglas F" userId="fc8c8548-1e23-41c9-aa39-b6cc5c19fa49" providerId="ADAL" clId="{44B9C734-57F9-4F18-85FC-D8546B5D936E}" dt="2021-10-06T15:32:09.245" v="989" actId="2696"/>
        <pc:sldMkLst>
          <pc:docMk/>
          <pc:sldMk cId="4000740221" sldId="431"/>
        </pc:sldMkLst>
      </pc:sldChg>
      <pc:sldChg chg="add del ord">
        <pc:chgData name="Schneider, Douglas F" userId="fc8c8548-1e23-41c9-aa39-b6cc5c19fa49" providerId="ADAL" clId="{44B9C734-57F9-4F18-85FC-D8546B5D936E}" dt="2021-10-06T15:31:24.164" v="975" actId="2696"/>
        <pc:sldMkLst>
          <pc:docMk/>
          <pc:sldMk cId="3281560678" sldId="432"/>
        </pc:sldMkLst>
      </pc:sldChg>
      <pc:sldChg chg="add ord">
        <pc:chgData name="Schneider, Douglas F" userId="fc8c8548-1e23-41c9-aa39-b6cc5c19fa49" providerId="ADAL" clId="{44B9C734-57F9-4F18-85FC-D8546B5D936E}" dt="2021-10-06T15:25:50.473" v="933"/>
        <pc:sldMkLst>
          <pc:docMk/>
          <pc:sldMk cId="3157483679" sldId="433"/>
        </pc:sldMkLst>
      </pc:sldChg>
      <pc:sldChg chg="add ord">
        <pc:chgData name="Schneider, Douglas F" userId="fc8c8548-1e23-41c9-aa39-b6cc5c19fa49" providerId="ADAL" clId="{44B9C734-57F9-4F18-85FC-D8546B5D936E}" dt="2021-10-06T15:27:09.897" v="944"/>
        <pc:sldMkLst>
          <pc:docMk/>
          <pc:sldMk cId="2799973798" sldId="434"/>
        </pc:sldMkLst>
      </pc:sldChg>
      <pc:sldChg chg="add ord">
        <pc:chgData name="Schneider, Douglas F" userId="fc8c8548-1e23-41c9-aa39-b6cc5c19fa49" providerId="ADAL" clId="{44B9C734-57F9-4F18-85FC-D8546B5D936E}" dt="2021-10-06T15:29:48.955" v="960"/>
        <pc:sldMkLst>
          <pc:docMk/>
          <pc:sldMk cId="2177074966" sldId="435"/>
        </pc:sldMkLst>
      </pc:sldChg>
      <pc:sldChg chg="add ord">
        <pc:chgData name="Schneider, Douglas F" userId="fc8c8548-1e23-41c9-aa39-b6cc5c19fa49" providerId="ADAL" clId="{44B9C734-57F9-4F18-85FC-D8546B5D936E}" dt="2021-10-06T15:31:17.772" v="974"/>
        <pc:sldMkLst>
          <pc:docMk/>
          <pc:sldMk cId="2858670870" sldId="436"/>
        </pc:sldMkLst>
      </pc:sldChg>
      <pc:sldChg chg="add ord">
        <pc:chgData name="Schneider, Douglas F" userId="fc8c8548-1e23-41c9-aa39-b6cc5c19fa49" providerId="ADAL" clId="{44B9C734-57F9-4F18-85FC-D8546B5D936E}" dt="2021-10-06T15:32:01.604" v="988"/>
        <pc:sldMkLst>
          <pc:docMk/>
          <pc:sldMk cId="213410046" sldId="437"/>
        </pc:sldMkLst>
      </pc:sldChg>
    </pc:docChg>
  </pc:docChgLst>
  <pc:docChgLst>
    <pc:chgData name="Schneider, Douglas F" userId="fc8c8548-1e23-41c9-aa39-b6cc5c19fa49" providerId="ADAL" clId="{B9DAE630-A8E2-4B30-90D6-FEA350D89D53}"/>
    <pc:docChg chg="custSel addSld modSld modSection">
      <pc:chgData name="Schneider, Douglas F" userId="fc8c8548-1e23-41c9-aa39-b6cc5c19fa49" providerId="ADAL" clId="{B9DAE630-A8E2-4B30-90D6-FEA350D89D53}" dt="2021-09-07T14:29:20.685" v="124" actId="5793"/>
      <pc:docMkLst>
        <pc:docMk/>
      </pc:docMkLst>
      <pc:sldChg chg="modSp mod">
        <pc:chgData name="Schneider, Douglas F" userId="fc8c8548-1e23-41c9-aa39-b6cc5c19fa49" providerId="ADAL" clId="{B9DAE630-A8E2-4B30-90D6-FEA350D89D53}" dt="2021-09-01T15:59:05.674" v="108" actId="6549"/>
        <pc:sldMkLst>
          <pc:docMk/>
          <pc:sldMk cId="885419368" sldId="312"/>
        </pc:sldMkLst>
        <pc:spChg chg="mod">
          <ac:chgData name="Schneider, Douglas F" userId="fc8c8548-1e23-41c9-aa39-b6cc5c19fa49" providerId="ADAL" clId="{B9DAE630-A8E2-4B30-90D6-FEA350D89D53}" dt="2021-09-01T15:59:05.674" v="108" actId="6549"/>
          <ac:spMkLst>
            <pc:docMk/>
            <pc:sldMk cId="885419368" sldId="312"/>
            <ac:spMk id="4" creationId="{94AD84D3-1AF6-40BF-A730-09ECA2DB0F0F}"/>
          </ac:spMkLst>
        </pc:spChg>
      </pc:sldChg>
      <pc:sldChg chg="modSp mod">
        <pc:chgData name="Schneider, Douglas F" userId="fc8c8548-1e23-41c9-aa39-b6cc5c19fa49" providerId="ADAL" clId="{B9DAE630-A8E2-4B30-90D6-FEA350D89D53}" dt="2021-09-07T14:29:01.002" v="122" actId="15"/>
        <pc:sldMkLst>
          <pc:docMk/>
          <pc:sldMk cId="735298814" sldId="313"/>
        </pc:sldMkLst>
        <pc:spChg chg="mod">
          <ac:chgData name="Schneider, Douglas F" userId="fc8c8548-1e23-41c9-aa39-b6cc5c19fa49" providerId="ADAL" clId="{B9DAE630-A8E2-4B30-90D6-FEA350D89D53}" dt="2021-09-07T14:29:01.002" v="122" actId="15"/>
          <ac:spMkLst>
            <pc:docMk/>
            <pc:sldMk cId="735298814" sldId="313"/>
            <ac:spMk id="4" creationId="{94AD84D3-1AF6-40BF-A730-09ECA2DB0F0F}"/>
          </ac:spMkLst>
        </pc:spChg>
      </pc:sldChg>
      <pc:sldChg chg="modSp mod">
        <pc:chgData name="Schneider, Douglas F" userId="fc8c8548-1e23-41c9-aa39-b6cc5c19fa49" providerId="ADAL" clId="{B9DAE630-A8E2-4B30-90D6-FEA350D89D53}" dt="2021-09-07T14:29:20.685" v="124" actId="5793"/>
        <pc:sldMkLst>
          <pc:docMk/>
          <pc:sldMk cId="3595111605" sldId="364"/>
        </pc:sldMkLst>
        <pc:spChg chg="mod">
          <ac:chgData name="Schneider, Douglas F" userId="fc8c8548-1e23-41c9-aa39-b6cc5c19fa49" providerId="ADAL" clId="{B9DAE630-A8E2-4B30-90D6-FEA350D89D53}" dt="2021-09-07T14:29:20.685" v="124" actId="5793"/>
          <ac:spMkLst>
            <pc:docMk/>
            <pc:sldMk cId="3595111605" sldId="364"/>
            <ac:spMk id="4" creationId="{94AD84D3-1AF6-40BF-A730-09ECA2DB0F0F}"/>
          </ac:spMkLst>
        </pc:spChg>
      </pc:sldChg>
      <pc:sldChg chg="addSp delSp modSp new mod">
        <pc:chgData name="Schneider, Douglas F" userId="fc8c8548-1e23-41c9-aa39-b6cc5c19fa49" providerId="ADAL" clId="{B9DAE630-A8E2-4B30-90D6-FEA350D89D53}" dt="2021-07-27T15:00:28.963" v="76" actId="1076"/>
        <pc:sldMkLst>
          <pc:docMk/>
          <pc:sldMk cId="3811918867" sldId="396"/>
        </pc:sldMkLst>
        <pc:spChg chg="del">
          <ac:chgData name="Schneider, Douglas F" userId="fc8c8548-1e23-41c9-aa39-b6cc5c19fa49" providerId="ADAL" clId="{B9DAE630-A8E2-4B30-90D6-FEA350D89D53}" dt="2021-07-27T14:54:23.012" v="1"/>
          <ac:spMkLst>
            <pc:docMk/>
            <pc:sldMk cId="3811918867" sldId="396"/>
            <ac:spMk id="2" creationId="{6233F513-14C6-43CD-873E-1F90B324B73D}"/>
          </ac:spMkLst>
        </pc:spChg>
        <pc:spChg chg="del">
          <ac:chgData name="Schneider, Douglas F" userId="fc8c8548-1e23-41c9-aa39-b6cc5c19fa49" providerId="ADAL" clId="{B9DAE630-A8E2-4B30-90D6-FEA350D89D53}" dt="2021-07-27T14:54:23.012" v="1"/>
          <ac:spMkLst>
            <pc:docMk/>
            <pc:sldMk cId="3811918867" sldId="396"/>
            <ac:spMk id="3" creationId="{038F7FB3-86C2-42D9-8283-1B6F7A2B3F30}"/>
          </ac:spMkLst>
        </pc:spChg>
        <pc:spChg chg="add mod">
          <ac:chgData name="Schneider, Douglas F" userId="fc8c8548-1e23-41c9-aa39-b6cc5c19fa49" providerId="ADAL" clId="{B9DAE630-A8E2-4B30-90D6-FEA350D89D53}" dt="2021-07-27T14:54:44.569" v="57" actId="20577"/>
          <ac:spMkLst>
            <pc:docMk/>
            <pc:sldMk cId="3811918867" sldId="396"/>
            <ac:spMk id="4" creationId="{DB74C283-115D-4C65-B16E-A0A5016373BC}"/>
          </ac:spMkLst>
        </pc:spChg>
        <pc:spChg chg="add del mod">
          <ac:chgData name="Schneider, Douglas F" userId="fc8c8548-1e23-41c9-aa39-b6cc5c19fa49" providerId="ADAL" clId="{B9DAE630-A8E2-4B30-90D6-FEA350D89D53}" dt="2021-07-27T14:56:48.437" v="58"/>
          <ac:spMkLst>
            <pc:docMk/>
            <pc:sldMk cId="3811918867" sldId="396"/>
            <ac:spMk id="5" creationId="{1A2F54F2-59FE-441E-B239-C849F14233DB}"/>
          </ac:spMkLst>
        </pc:spChg>
        <pc:spChg chg="add del mod">
          <ac:chgData name="Schneider, Douglas F" userId="fc8c8548-1e23-41c9-aa39-b6cc5c19fa49" providerId="ADAL" clId="{B9DAE630-A8E2-4B30-90D6-FEA350D89D53}" dt="2021-07-27T14:59:49.176" v="69" actId="21"/>
          <ac:spMkLst>
            <pc:docMk/>
            <pc:sldMk cId="3811918867" sldId="396"/>
            <ac:spMk id="9" creationId="{1A31BDC0-C737-496E-A488-548EB1415473}"/>
          </ac:spMkLst>
        </pc:spChg>
        <pc:picChg chg="add del mod">
          <ac:chgData name="Schneider, Douglas F" userId="fc8c8548-1e23-41c9-aa39-b6cc5c19fa49" providerId="ADAL" clId="{B9DAE630-A8E2-4B30-90D6-FEA350D89D53}" dt="2021-07-27T14:59:42.667" v="67" actId="478"/>
          <ac:picMkLst>
            <pc:docMk/>
            <pc:sldMk cId="3811918867" sldId="396"/>
            <ac:picMk id="7" creationId="{04E872F9-A919-4637-8F9E-FC5ED35F6753}"/>
          </ac:picMkLst>
        </pc:picChg>
        <pc:picChg chg="add mod">
          <ac:chgData name="Schneider, Douglas F" userId="fc8c8548-1e23-41c9-aa39-b6cc5c19fa49" providerId="ADAL" clId="{B9DAE630-A8E2-4B30-90D6-FEA350D89D53}" dt="2021-07-27T15:00:28.963" v="76" actId="1076"/>
          <ac:picMkLst>
            <pc:docMk/>
            <pc:sldMk cId="3811918867" sldId="396"/>
            <ac:picMk id="10" creationId="{6B843F50-5182-4663-92D8-0A15606B498D}"/>
          </ac:picMkLst>
        </pc:picChg>
      </pc:sldChg>
    </pc:docChg>
  </pc:docChgLst>
  <pc:docChgLst>
    <pc:chgData name="Lieu, Ty" userId="cbc8bec6-bc1d-48ba-bbda-b51b0f6b8454" providerId="ADAL" clId="{B2590300-D3A3-4019-BC33-E4F6E9DB165E}"/>
    <pc:docChg chg="undo custSel addSld delSld modSld sldOrd modSection">
      <pc:chgData name="Lieu, Ty" userId="cbc8bec6-bc1d-48ba-bbda-b51b0f6b8454" providerId="ADAL" clId="{B2590300-D3A3-4019-BC33-E4F6E9DB165E}" dt="2021-10-11T14:50:47.014" v="2857" actId="729"/>
      <pc:docMkLst>
        <pc:docMk/>
      </pc:docMkLst>
      <pc:sldChg chg="modSp mod">
        <pc:chgData name="Lieu, Ty" userId="cbc8bec6-bc1d-48ba-bbda-b51b0f6b8454" providerId="ADAL" clId="{B2590300-D3A3-4019-BC33-E4F6E9DB165E}" dt="2021-10-05T14:58:52.023" v="29" actId="20577"/>
        <pc:sldMkLst>
          <pc:docMk/>
          <pc:sldMk cId="3784307263" sldId="354"/>
        </pc:sldMkLst>
        <pc:spChg chg="mod">
          <ac:chgData name="Lieu, Ty" userId="cbc8bec6-bc1d-48ba-bbda-b51b0f6b8454" providerId="ADAL" clId="{B2590300-D3A3-4019-BC33-E4F6E9DB165E}" dt="2021-10-05T14:58:52.023" v="29" actId="20577"/>
          <ac:spMkLst>
            <pc:docMk/>
            <pc:sldMk cId="3784307263" sldId="354"/>
            <ac:spMk id="5" creationId="{F7D14CDE-8E2B-4CEE-A801-50565C484995}"/>
          </ac:spMkLst>
        </pc:spChg>
      </pc:sldChg>
      <pc:sldChg chg="del">
        <pc:chgData name="Lieu, Ty" userId="cbc8bec6-bc1d-48ba-bbda-b51b0f6b8454" providerId="ADAL" clId="{B2590300-D3A3-4019-BC33-E4F6E9DB165E}" dt="2021-10-05T14:59:04.392" v="30" actId="2696"/>
        <pc:sldMkLst>
          <pc:docMk/>
          <pc:sldMk cId="396575544" sldId="356"/>
        </pc:sldMkLst>
      </pc:sldChg>
      <pc:sldChg chg="addSp delSp modSp mod modNotesTx">
        <pc:chgData name="Lieu, Ty" userId="cbc8bec6-bc1d-48ba-bbda-b51b0f6b8454" providerId="ADAL" clId="{B2590300-D3A3-4019-BC33-E4F6E9DB165E}" dt="2021-10-06T12:34:26.239" v="860" actId="22"/>
        <pc:sldMkLst>
          <pc:docMk/>
          <pc:sldMk cId="1177201385" sldId="357"/>
        </pc:sldMkLst>
        <pc:spChg chg="add del mod">
          <ac:chgData name="Lieu, Ty" userId="cbc8bec6-bc1d-48ba-bbda-b51b0f6b8454" providerId="ADAL" clId="{B2590300-D3A3-4019-BC33-E4F6E9DB165E}" dt="2021-10-06T12:33:48.493" v="855" actId="478"/>
          <ac:spMkLst>
            <pc:docMk/>
            <pc:sldMk cId="1177201385" sldId="357"/>
            <ac:spMk id="9" creationId="{6553D6CA-93E3-427E-B4BD-9A2A034FBFA5}"/>
          </ac:spMkLst>
        </pc:spChg>
        <pc:picChg chg="add mod">
          <ac:chgData name="Lieu, Ty" userId="cbc8bec6-bc1d-48ba-bbda-b51b0f6b8454" providerId="ADAL" clId="{B2590300-D3A3-4019-BC33-E4F6E9DB165E}" dt="2021-10-06T12:33:55.898" v="858" actId="1076"/>
          <ac:picMkLst>
            <pc:docMk/>
            <pc:sldMk cId="1177201385" sldId="357"/>
            <ac:picMk id="3" creationId="{B8A27075-F805-4F88-BCE6-7CFBADF773AC}"/>
          </ac:picMkLst>
        </pc:picChg>
        <pc:picChg chg="del">
          <ac:chgData name="Lieu, Ty" userId="cbc8bec6-bc1d-48ba-bbda-b51b0f6b8454" providerId="ADAL" clId="{B2590300-D3A3-4019-BC33-E4F6E9DB165E}" dt="2021-10-06T12:33:44.465" v="854" actId="478"/>
          <ac:picMkLst>
            <pc:docMk/>
            <pc:sldMk cId="1177201385" sldId="357"/>
            <ac:picMk id="7" creationId="{4248B6E3-9119-43B0-8DAB-5FE45CD3FDED}"/>
          </ac:picMkLst>
        </pc:picChg>
        <pc:picChg chg="add del">
          <ac:chgData name="Lieu, Ty" userId="cbc8bec6-bc1d-48ba-bbda-b51b0f6b8454" providerId="ADAL" clId="{B2590300-D3A3-4019-BC33-E4F6E9DB165E}" dt="2021-10-06T12:34:26.239" v="860" actId="22"/>
          <ac:picMkLst>
            <pc:docMk/>
            <pc:sldMk cId="1177201385" sldId="357"/>
            <ac:picMk id="11" creationId="{3BB7D0A6-67E3-4BD4-B58E-CC300016CF2F}"/>
          </ac:picMkLst>
        </pc:picChg>
      </pc:sldChg>
      <pc:sldChg chg="addSp delSp modSp mod modNotesTx">
        <pc:chgData name="Lieu, Ty" userId="cbc8bec6-bc1d-48ba-bbda-b51b0f6b8454" providerId="ADAL" clId="{B2590300-D3A3-4019-BC33-E4F6E9DB165E}" dt="2021-10-06T13:28:57.348" v="1510" actId="478"/>
        <pc:sldMkLst>
          <pc:docMk/>
          <pc:sldMk cId="1065558576" sldId="359"/>
        </pc:sldMkLst>
        <pc:spChg chg="add del mod">
          <ac:chgData name="Lieu, Ty" userId="cbc8bec6-bc1d-48ba-bbda-b51b0f6b8454" providerId="ADAL" clId="{B2590300-D3A3-4019-BC33-E4F6E9DB165E}" dt="2021-10-06T13:28:57.348" v="1510" actId="478"/>
          <ac:spMkLst>
            <pc:docMk/>
            <pc:sldMk cId="1065558576" sldId="359"/>
            <ac:spMk id="6" creationId="{6F3A534C-5739-484A-9066-7497DAEC720D}"/>
          </ac:spMkLst>
        </pc:spChg>
        <pc:picChg chg="del">
          <ac:chgData name="Lieu, Ty" userId="cbc8bec6-bc1d-48ba-bbda-b51b0f6b8454" providerId="ADAL" clId="{B2590300-D3A3-4019-BC33-E4F6E9DB165E}" dt="2021-10-06T13:28:41.761" v="1505" actId="478"/>
          <ac:picMkLst>
            <pc:docMk/>
            <pc:sldMk cId="1065558576" sldId="359"/>
            <ac:picMk id="5" creationId="{7A4BCFF2-D05E-4FFE-BC0C-FE453ADFC216}"/>
          </ac:picMkLst>
        </pc:picChg>
        <pc:picChg chg="add mod">
          <ac:chgData name="Lieu, Ty" userId="cbc8bec6-bc1d-48ba-bbda-b51b0f6b8454" providerId="ADAL" clId="{B2590300-D3A3-4019-BC33-E4F6E9DB165E}" dt="2021-10-06T13:28:52.310" v="1509" actId="1076"/>
          <ac:picMkLst>
            <pc:docMk/>
            <pc:sldMk cId="1065558576" sldId="359"/>
            <ac:picMk id="9" creationId="{3551E23B-D59F-49AF-949E-09BB8109DCAD}"/>
          </ac:picMkLst>
        </pc:picChg>
      </pc:sldChg>
      <pc:sldChg chg="addSp delSp modSp mod setBg addAnim delAnim modNotesTx">
        <pc:chgData name="Lieu, Ty" userId="cbc8bec6-bc1d-48ba-bbda-b51b0f6b8454" providerId="ADAL" clId="{B2590300-D3A3-4019-BC33-E4F6E9DB165E}" dt="2021-10-06T13:50:08.203" v="1740" actId="20577"/>
        <pc:sldMkLst>
          <pc:docMk/>
          <pc:sldMk cId="3549944806" sldId="363"/>
        </pc:sldMkLst>
        <pc:spChg chg="mod ord">
          <ac:chgData name="Lieu, Ty" userId="cbc8bec6-bc1d-48ba-bbda-b51b0f6b8454" providerId="ADAL" clId="{B2590300-D3A3-4019-BC33-E4F6E9DB165E}" dt="2021-10-06T13:33:14.180" v="1532" actId="26606"/>
          <ac:spMkLst>
            <pc:docMk/>
            <pc:sldMk cId="3549944806" sldId="363"/>
            <ac:spMk id="2" creationId="{D3FAAB03-FB21-48FC-975A-F3F0FB1F20CE}"/>
          </ac:spMkLst>
        </pc:spChg>
        <pc:spChg chg="del">
          <ac:chgData name="Lieu, Ty" userId="cbc8bec6-bc1d-48ba-bbda-b51b0f6b8454" providerId="ADAL" clId="{B2590300-D3A3-4019-BC33-E4F6E9DB165E}" dt="2021-10-05T14:51:53.469" v="25" actId="478"/>
          <ac:spMkLst>
            <pc:docMk/>
            <pc:sldMk cId="3549944806" sldId="363"/>
            <ac:spMk id="3" creationId="{C8ABBF30-3575-482E-ABF8-9FCD9F304952}"/>
          </ac:spMkLst>
        </pc:spChg>
        <pc:spChg chg="add del">
          <ac:chgData name="Lieu, Ty" userId="cbc8bec6-bc1d-48ba-bbda-b51b0f6b8454" providerId="ADAL" clId="{B2590300-D3A3-4019-BC33-E4F6E9DB165E}" dt="2021-10-06T13:33:14.173" v="1531" actId="26606"/>
          <ac:spMkLst>
            <pc:docMk/>
            <pc:sldMk cId="3549944806" sldId="363"/>
            <ac:spMk id="6" creationId="{AA330523-F25B-4007-B3E5-ABB5637D160A}"/>
          </ac:spMkLst>
        </pc:spChg>
        <pc:spChg chg="add del">
          <ac:chgData name="Lieu, Ty" userId="cbc8bec6-bc1d-48ba-bbda-b51b0f6b8454" providerId="ADAL" clId="{B2590300-D3A3-4019-BC33-E4F6E9DB165E}" dt="2021-10-06T13:31:56.579" v="1517" actId="26606"/>
          <ac:spMkLst>
            <pc:docMk/>
            <pc:sldMk cId="3549944806" sldId="363"/>
            <ac:spMk id="20" creationId="{F5F0CD5C-72F3-4090-8A69-8E15CB432AC2}"/>
          </ac:spMkLst>
        </pc:spChg>
        <pc:spChg chg="add del">
          <ac:chgData name="Lieu, Ty" userId="cbc8bec6-bc1d-48ba-bbda-b51b0f6b8454" providerId="ADAL" clId="{B2590300-D3A3-4019-BC33-E4F6E9DB165E}" dt="2021-10-06T13:31:56.579" v="1517" actId="26606"/>
          <ac:spMkLst>
            <pc:docMk/>
            <pc:sldMk cId="3549944806" sldId="363"/>
            <ac:spMk id="22" creationId="{217496A2-9394-4FB7-BA0E-717D2D2E7A43}"/>
          </ac:spMkLst>
        </pc:spChg>
        <pc:spChg chg="add del">
          <ac:chgData name="Lieu, Ty" userId="cbc8bec6-bc1d-48ba-bbda-b51b0f6b8454" providerId="ADAL" clId="{B2590300-D3A3-4019-BC33-E4F6E9DB165E}" dt="2021-10-06T13:31:56.579" v="1517" actId="26606"/>
          <ac:spMkLst>
            <pc:docMk/>
            <pc:sldMk cId="3549944806" sldId="363"/>
            <ac:spMk id="28" creationId="{67374FB5-CBB7-46FF-95B5-2251BC6856ED}"/>
          </ac:spMkLst>
        </pc:spChg>
        <pc:spChg chg="add del">
          <ac:chgData name="Lieu, Ty" userId="cbc8bec6-bc1d-48ba-bbda-b51b0f6b8454" providerId="ADAL" clId="{B2590300-D3A3-4019-BC33-E4F6E9DB165E}" dt="2021-10-06T13:31:56.579" v="1517" actId="26606"/>
          <ac:spMkLst>
            <pc:docMk/>
            <pc:sldMk cId="3549944806" sldId="363"/>
            <ac:spMk id="30" creationId="{34BCEAB7-D9E0-40A4-9254-8593BD346EAB}"/>
          </ac:spMkLst>
        </pc:spChg>
        <pc:spChg chg="add del">
          <ac:chgData name="Lieu, Ty" userId="cbc8bec6-bc1d-48ba-bbda-b51b0f6b8454" providerId="ADAL" clId="{B2590300-D3A3-4019-BC33-E4F6E9DB165E}" dt="2021-10-06T13:31:56.579" v="1517" actId="26606"/>
          <ac:spMkLst>
            <pc:docMk/>
            <pc:sldMk cId="3549944806" sldId="363"/>
            <ac:spMk id="32" creationId="{D567A354-BB63-405C-8E5F-2F510E670F16}"/>
          </ac:spMkLst>
        </pc:spChg>
        <pc:spChg chg="add del">
          <ac:chgData name="Lieu, Ty" userId="cbc8bec6-bc1d-48ba-bbda-b51b0f6b8454" providerId="ADAL" clId="{B2590300-D3A3-4019-BC33-E4F6E9DB165E}" dt="2021-10-06T13:31:56.579" v="1517" actId="26606"/>
          <ac:spMkLst>
            <pc:docMk/>
            <pc:sldMk cId="3549944806" sldId="363"/>
            <ac:spMk id="34" creationId="{9185A8D7-2F20-4F7A-97BE-21DB1654C7F7}"/>
          </ac:spMkLst>
        </pc:spChg>
        <pc:spChg chg="add del">
          <ac:chgData name="Lieu, Ty" userId="cbc8bec6-bc1d-48ba-bbda-b51b0f6b8454" providerId="ADAL" clId="{B2590300-D3A3-4019-BC33-E4F6E9DB165E}" dt="2021-10-06T13:31:56.579" v="1517" actId="26606"/>
          <ac:spMkLst>
            <pc:docMk/>
            <pc:sldMk cId="3549944806" sldId="363"/>
            <ac:spMk id="36" creationId="{CB65BD56-22B3-4E13-BFCA-B8E8BEB92D6C}"/>
          </ac:spMkLst>
        </pc:spChg>
        <pc:spChg chg="add del">
          <ac:chgData name="Lieu, Ty" userId="cbc8bec6-bc1d-48ba-bbda-b51b0f6b8454" providerId="ADAL" clId="{B2590300-D3A3-4019-BC33-E4F6E9DB165E}" dt="2021-10-06T13:31:56.579" v="1517" actId="26606"/>
          <ac:spMkLst>
            <pc:docMk/>
            <pc:sldMk cId="3549944806" sldId="363"/>
            <ac:spMk id="38" creationId="{6790ED68-BCA0-4247-A72F-1CB85DF068C3}"/>
          </ac:spMkLst>
        </pc:spChg>
        <pc:spChg chg="add del">
          <ac:chgData name="Lieu, Ty" userId="cbc8bec6-bc1d-48ba-bbda-b51b0f6b8454" providerId="ADAL" clId="{B2590300-D3A3-4019-BC33-E4F6E9DB165E}" dt="2021-10-06T13:31:56.579" v="1517" actId="26606"/>
          <ac:spMkLst>
            <pc:docMk/>
            <pc:sldMk cId="3549944806" sldId="363"/>
            <ac:spMk id="40" creationId="{DD0F2B3F-DC55-4FA7-B667-1ACD07920937}"/>
          </ac:spMkLst>
        </pc:spChg>
        <pc:spChg chg="add del">
          <ac:chgData name="Lieu, Ty" userId="cbc8bec6-bc1d-48ba-bbda-b51b0f6b8454" providerId="ADAL" clId="{B2590300-D3A3-4019-BC33-E4F6E9DB165E}" dt="2021-10-06T13:32:02.478" v="1519" actId="26606"/>
          <ac:spMkLst>
            <pc:docMk/>
            <pc:sldMk cId="3549944806" sldId="363"/>
            <ac:spMk id="43" creationId="{AA330523-F25B-4007-B3E5-ABB5637D160A}"/>
          </ac:spMkLst>
        </pc:spChg>
        <pc:grpChg chg="add del">
          <ac:chgData name="Lieu, Ty" userId="cbc8bec6-bc1d-48ba-bbda-b51b0f6b8454" providerId="ADAL" clId="{B2590300-D3A3-4019-BC33-E4F6E9DB165E}" dt="2021-10-06T13:33:14.173" v="1531" actId="26606"/>
          <ac:grpSpMkLst>
            <pc:docMk/>
            <pc:sldMk cId="3549944806" sldId="363"/>
            <ac:grpSpMk id="5" creationId="{B4DE830A-B531-4A3B-96F6-0ECE88B08555}"/>
          </ac:grpSpMkLst>
        </pc:grpChg>
        <pc:grpChg chg="add del">
          <ac:chgData name="Lieu, Ty" userId="cbc8bec6-bc1d-48ba-bbda-b51b0f6b8454" providerId="ADAL" clId="{B2590300-D3A3-4019-BC33-E4F6E9DB165E}" dt="2021-10-06T13:31:56.579" v="1517" actId="26606"/>
          <ac:grpSpMkLst>
            <pc:docMk/>
            <pc:sldMk cId="3549944806" sldId="363"/>
            <ac:grpSpMk id="8" creationId="{88C9B83F-64CD-41C1-925F-A08801FFD0BD}"/>
          </ac:grpSpMkLst>
        </pc:grpChg>
        <pc:grpChg chg="add">
          <ac:chgData name="Lieu, Ty" userId="cbc8bec6-bc1d-48ba-bbda-b51b0f6b8454" providerId="ADAL" clId="{B2590300-D3A3-4019-BC33-E4F6E9DB165E}" dt="2021-10-06T13:33:14.180" v="1532" actId="26606"/>
          <ac:grpSpMkLst>
            <pc:docMk/>
            <pc:sldMk cId="3549944806" sldId="363"/>
            <ac:grpSpMk id="21" creationId="{88C9B83F-64CD-41C1-925F-A08801FFD0BD}"/>
          </ac:grpSpMkLst>
        </pc:grpChg>
        <pc:grpChg chg="add del">
          <ac:chgData name="Lieu, Ty" userId="cbc8bec6-bc1d-48ba-bbda-b51b0f6b8454" providerId="ADAL" clId="{B2590300-D3A3-4019-BC33-E4F6E9DB165E}" dt="2021-10-06T13:32:02.478" v="1519" actId="26606"/>
          <ac:grpSpMkLst>
            <pc:docMk/>
            <pc:sldMk cId="3549944806" sldId="363"/>
            <ac:grpSpMk id="42" creationId="{B4DE830A-B531-4A3B-96F6-0ECE88B08555}"/>
          </ac:grpSpMkLst>
        </pc:grpChg>
        <pc:grpChg chg="add del">
          <ac:chgData name="Lieu, Ty" userId="cbc8bec6-bc1d-48ba-bbda-b51b0f6b8454" providerId="ADAL" clId="{B2590300-D3A3-4019-BC33-E4F6E9DB165E}" dt="2021-10-06T13:32:50.726" v="1527" actId="26606"/>
          <ac:grpSpMkLst>
            <pc:docMk/>
            <pc:sldMk cId="3549944806" sldId="363"/>
            <ac:grpSpMk id="45" creationId="{88C9B83F-64CD-41C1-925F-A08801FFD0BD}"/>
          </ac:grpSpMkLst>
        </pc:grpChg>
        <pc:picChg chg="add mod">
          <ac:chgData name="Lieu, Ty" userId="cbc8bec6-bc1d-48ba-bbda-b51b0f6b8454" providerId="ADAL" clId="{B2590300-D3A3-4019-BC33-E4F6E9DB165E}" dt="2021-10-06T13:33:41.087" v="1534"/>
          <ac:picMkLst>
            <pc:docMk/>
            <pc:sldMk cId="3549944806" sldId="363"/>
            <ac:picMk id="3" creationId="{D38E5040-9E4E-41CF-B07B-F75C20B03129}"/>
          </ac:picMkLst>
        </pc:picChg>
        <pc:picChg chg="del">
          <ac:chgData name="Lieu, Ty" userId="cbc8bec6-bc1d-48ba-bbda-b51b0f6b8454" providerId="ADAL" clId="{B2590300-D3A3-4019-BC33-E4F6E9DB165E}" dt="2021-10-05T14:51:45.463" v="24" actId="478"/>
          <ac:picMkLst>
            <pc:docMk/>
            <pc:sldMk cId="3549944806" sldId="363"/>
            <ac:picMk id="4" creationId="{E978982C-1F58-4F99-BA56-53999EA70579}"/>
          </ac:picMkLst>
        </pc:picChg>
        <pc:cxnChg chg="add del">
          <ac:chgData name="Lieu, Ty" userId="cbc8bec6-bc1d-48ba-bbda-b51b0f6b8454" providerId="ADAL" clId="{B2590300-D3A3-4019-BC33-E4F6E9DB165E}" dt="2021-10-06T13:31:56.579" v="1517" actId="26606"/>
          <ac:cxnSpMkLst>
            <pc:docMk/>
            <pc:sldMk cId="3549944806" sldId="363"/>
            <ac:cxnSpMk id="24" creationId="{D02CF681-4765-4E88-802F-B2474DCD516A}"/>
          </ac:cxnSpMkLst>
        </pc:cxnChg>
        <pc:cxnChg chg="add del">
          <ac:chgData name="Lieu, Ty" userId="cbc8bec6-bc1d-48ba-bbda-b51b0f6b8454" providerId="ADAL" clId="{B2590300-D3A3-4019-BC33-E4F6E9DB165E}" dt="2021-10-06T13:31:56.579" v="1517" actId="26606"/>
          <ac:cxnSpMkLst>
            <pc:docMk/>
            <pc:sldMk cId="3549944806" sldId="363"/>
            <ac:cxnSpMk id="26" creationId="{3D57B2BA-243C-45C7-A5D8-46CA719437FC}"/>
          </ac:cxnSpMkLst>
        </pc:cxnChg>
      </pc:sldChg>
      <pc:sldChg chg="addSp modSp mod ord modNotesTx">
        <pc:chgData name="Lieu, Ty" userId="cbc8bec6-bc1d-48ba-bbda-b51b0f6b8454" providerId="ADAL" clId="{B2590300-D3A3-4019-BC33-E4F6E9DB165E}" dt="2021-10-06T12:10:09.091" v="427" actId="20577"/>
        <pc:sldMkLst>
          <pc:docMk/>
          <pc:sldMk cId="3213399150" sldId="374"/>
        </pc:sldMkLst>
        <pc:picChg chg="add mod">
          <ac:chgData name="Lieu, Ty" userId="cbc8bec6-bc1d-48ba-bbda-b51b0f6b8454" providerId="ADAL" clId="{B2590300-D3A3-4019-BC33-E4F6E9DB165E}" dt="2021-10-05T14:44:16.554" v="8" actId="1076"/>
          <ac:picMkLst>
            <pc:docMk/>
            <pc:sldMk cId="3213399150" sldId="374"/>
            <ac:picMk id="4" creationId="{25C8D351-4DF7-48E6-B273-45C33678FE40}"/>
          </ac:picMkLst>
        </pc:picChg>
      </pc:sldChg>
      <pc:sldChg chg="addSp delSp modSp new mod ord modNotesTx">
        <pc:chgData name="Lieu, Ty" userId="cbc8bec6-bc1d-48ba-bbda-b51b0f6b8454" providerId="ADAL" clId="{B2590300-D3A3-4019-BC33-E4F6E9DB165E}" dt="2021-10-06T12:13:10.060" v="559" actId="20577"/>
        <pc:sldMkLst>
          <pc:docMk/>
          <pc:sldMk cId="2682672483" sldId="427"/>
        </pc:sldMkLst>
        <pc:spChg chg="del">
          <ac:chgData name="Lieu, Ty" userId="cbc8bec6-bc1d-48ba-bbda-b51b0f6b8454" providerId="ADAL" clId="{B2590300-D3A3-4019-BC33-E4F6E9DB165E}" dt="2021-10-05T14:45:15.467" v="12" actId="931"/>
          <ac:spMkLst>
            <pc:docMk/>
            <pc:sldMk cId="2682672483" sldId="427"/>
            <ac:spMk id="3" creationId="{7E1A9BA1-036F-44E7-BD03-641FF6DF04A7}"/>
          </ac:spMkLst>
        </pc:spChg>
        <pc:spChg chg="del">
          <ac:chgData name="Lieu, Ty" userId="cbc8bec6-bc1d-48ba-bbda-b51b0f6b8454" providerId="ADAL" clId="{B2590300-D3A3-4019-BC33-E4F6E9DB165E}" dt="2021-10-05T14:45:24.331" v="16" actId="478"/>
          <ac:spMkLst>
            <pc:docMk/>
            <pc:sldMk cId="2682672483" sldId="427"/>
            <ac:spMk id="4" creationId="{FE3841B5-F207-465A-83DF-2129F0C7630D}"/>
          </ac:spMkLst>
        </pc:spChg>
        <pc:picChg chg="add mod">
          <ac:chgData name="Lieu, Ty" userId="cbc8bec6-bc1d-48ba-bbda-b51b0f6b8454" providerId="ADAL" clId="{B2590300-D3A3-4019-BC33-E4F6E9DB165E}" dt="2021-10-05T14:47:30.201" v="23" actId="1076"/>
          <ac:picMkLst>
            <pc:docMk/>
            <pc:sldMk cId="2682672483" sldId="427"/>
            <ac:picMk id="6" creationId="{6954373D-7CF0-4387-ACD1-EA21A7025121}"/>
          </ac:picMkLst>
        </pc:picChg>
      </pc:sldChg>
      <pc:sldChg chg="addSp delSp modSp add mod setBg modNotesTx">
        <pc:chgData name="Lieu, Ty" userId="cbc8bec6-bc1d-48ba-bbda-b51b0f6b8454" providerId="ADAL" clId="{B2590300-D3A3-4019-BC33-E4F6E9DB165E}" dt="2021-10-06T13:30:16.515" v="1513" actId="1076"/>
        <pc:sldMkLst>
          <pc:docMk/>
          <pc:sldMk cId="812820236" sldId="428"/>
        </pc:sldMkLst>
        <pc:spChg chg="add mod">
          <ac:chgData name="Lieu, Ty" userId="cbc8bec6-bc1d-48ba-bbda-b51b0f6b8454" providerId="ADAL" clId="{B2590300-D3A3-4019-BC33-E4F6E9DB165E}" dt="2021-10-06T13:30:16.515" v="1513" actId="1076"/>
          <ac:spMkLst>
            <pc:docMk/>
            <pc:sldMk cId="812820236" sldId="428"/>
            <ac:spMk id="2" creationId="{9E2AF30B-0A05-46FF-8CCB-5B33CEABCDB9}"/>
          </ac:spMkLst>
        </pc:spChg>
        <pc:spChg chg="mod">
          <ac:chgData name="Lieu, Ty" userId="cbc8bec6-bc1d-48ba-bbda-b51b0f6b8454" providerId="ADAL" clId="{B2590300-D3A3-4019-BC33-E4F6E9DB165E}" dt="2021-10-06T13:14:55.049" v="1321" actId="26606"/>
          <ac:spMkLst>
            <pc:docMk/>
            <pc:sldMk cId="812820236" sldId="428"/>
            <ac:spMk id="4" creationId="{A050A6A0-2279-4560-BFC0-3F3CF53DE87C}"/>
          </ac:spMkLst>
        </pc:spChg>
        <pc:spChg chg="add del mod">
          <ac:chgData name="Lieu, Ty" userId="cbc8bec6-bc1d-48ba-bbda-b51b0f6b8454" providerId="ADAL" clId="{B2590300-D3A3-4019-BC33-E4F6E9DB165E}" dt="2021-10-06T13:14:55.049" v="1321" actId="26606"/>
          <ac:spMkLst>
            <pc:docMk/>
            <pc:sldMk cId="812820236" sldId="428"/>
            <ac:spMk id="5" creationId="{808C68C7-84EA-4B51-8782-01DA9667AE83}"/>
          </ac:spMkLst>
        </pc:spChg>
        <pc:spChg chg="mod">
          <ac:chgData name="Lieu, Ty" userId="cbc8bec6-bc1d-48ba-bbda-b51b0f6b8454" providerId="ADAL" clId="{B2590300-D3A3-4019-BC33-E4F6E9DB165E}" dt="2021-10-06T12:35:33.037" v="863" actId="6549"/>
          <ac:spMkLst>
            <pc:docMk/>
            <pc:sldMk cId="812820236" sldId="428"/>
            <ac:spMk id="6" creationId="{CD10237A-2CC8-43A1-9E7F-44262E0E2C28}"/>
          </ac:spMkLst>
        </pc:spChg>
        <pc:spChg chg="add del">
          <ac:chgData name="Lieu, Ty" userId="cbc8bec6-bc1d-48ba-bbda-b51b0f6b8454" providerId="ADAL" clId="{B2590300-D3A3-4019-BC33-E4F6E9DB165E}" dt="2021-10-06T13:14:13.743" v="1308" actId="26606"/>
          <ac:spMkLst>
            <pc:docMk/>
            <pc:sldMk cId="812820236" sldId="428"/>
            <ac:spMk id="24" creationId="{9F4444CE-BC8D-4D61-B303-4C05614E62AB}"/>
          </ac:spMkLst>
        </pc:spChg>
        <pc:spChg chg="add del">
          <ac:chgData name="Lieu, Ty" userId="cbc8bec6-bc1d-48ba-bbda-b51b0f6b8454" providerId="ADAL" clId="{B2590300-D3A3-4019-BC33-E4F6E9DB165E}" dt="2021-10-06T13:14:13.743" v="1308" actId="26606"/>
          <ac:spMkLst>
            <pc:docMk/>
            <pc:sldMk cId="812820236" sldId="428"/>
            <ac:spMk id="26" creationId="{73772B81-181F-48B7-8826-4D9686D15DF5}"/>
          </ac:spMkLst>
        </pc:spChg>
        <pc:spChg chg="add del">
          <ac:chgData name="Lieu, Ty" userId="cbc8bec6-bc1d-48ba-bbda-b51b0f6b8454" providerId="ADAL" clId="{B2590300-D3A3-4019-BC33-E4F6E9DB165E}" dt="2021-10-06T13:14:13.743" v="1308" actId="26606"/>
          <ac:spMkLst>
            <pc:docMk/>
            <pc:sldMk cId="812820236" sldId="428"/>
            <ac:spMk id="28" creationId="{B2205F6E-03C6-4E92-877C-E2482F6599AA}"/>
          </ac:spMkLst>
        </pc:spChg>
        <pc:spChg chg="add del">
          <ac:chgData name="Lieu, Ty" userId="cbc8bec6-bc1d-48ba-bbda-b51b0f6b8454" providerId="ADAL" clId="{B2590300-D3A3-4019-BC33-E4F6E9DB165E}" dt="2021-10-06T13:14:15.734" v="1310" actId="26606"/>
          <ac:spMkLst>
            <pc:docMk/>
            <pc:sldMk cId="812820236" sldId="428"/>
            <ac:spMk id="31" creationId="{9F4444CE-BC8D-4D61-B303-4C05614E62AB}"/>
          </ac:spMkLst>
        </pc:spChg>
        <pc:spChg chg="add del">
          <ac:chgData name="Lieu, Ty" userId="cbc8bec6-bc1d-48ba-bbda-b51b0f6b8454" providerId="ADAL" clId="{B2590300-D3A3-4019-BC33-E4F6E9DB165E}" dt="2021-10-06T13:14:15.734" v="1310" actId="26606"/>
          <ac:spMkLst>
            <pc:docMk/>
            <pc:sldMk cId="812820236" sldId="428"/>
            <ac:spMk id="32" creationId="{73772B81-181F-48B7-8826-4D9686D15DF5}"/>
          </ac:spMkLst>
        </pc:spChg>
        <pc:spChg chg="add del">
          <ac:chgData name="Lieu, Ty" userId="cbc8bec6-bc1d-48ba-bbda-b51b0f6b8454" providerId="ADAL" clId="{B2590300-D3A3-4019-BC33-E4F6E9DB165E}" dt="2021-10-06T13:14:15.734" v="1310" actId="26606"/>
          <ac:spMkLst>
            <pc:docMk/>
            <pc:sldMk cId="812820236" sldId="428"/>
            <ac:spMk id="33" creationId="{B2205F6E-03C6-4E92-877C-E2482F6599AA}"/>
          </ac:spMkLst>
        </pc:spChg>
        <pc:spChg chg="add del">
          <ac:chgData name="Lieu, Ty" userId="cbc8bec6-bc1d-48ba-bbda-b51b0f6b8454" providerId="ADAL" clId="{B2590300-D3A3-4019-BC33-E4F6E9DB165E}" dt="2021-10-06T13:14:17.987" v="1312" actId="26606"/>
          <ac:spMkLst>
            <pc:docMk/>
            <pc:sldMk cId="812820236" sldId="428"/>
            <ac:spMk id="37" creationId="{9F4444CE-BC8D-4D61-B303-4C05614E62AB}"/>
          </ac:spMkLst>
        </pc:spChg>
        <pc:spChg chg="add del">
          <ac:chgData name="Lieu, Ty" userId="cbc8bec6-bc1d-48ba-bbda-b51b0f6b8454" providerId="ADAL" clId="{B2590300-D3A3-4019-BC33-E4F6E9DB165E}" dt="2021-10-06T13:14:17.987" v="1312" actId="26606"/>
          <ac:spMkLst>
            <pc:docMk/>
            <pc:sldMk cId="812820236" sldId="428"/>
            <ac:spMk id="38" creationId="{73772B81-181F-48B7-8826-4D9686D15DF5}"/>
          </ac:spMkLst>
        </pc:spChg>
        <pc:spChg chg="add del">
          <ac:chgData name="Lieu, Ty" userId="cbc8bec6-bc1d-48ba-bbda-b51b0f6b8454" providerId="ADAL" clId="{B2590300-D3A3-4019-BC33-E4F6E9DB165E}" dt="2021-10-06T13:14:17.987" v="1312" actId="26606"/>
          <ac:spMkLst>
            <pc:docMk/>
            <pc:sldMk cId="812820236" sldId="428"/>
            <ac:spMk id="39" creationId="{B2205F6E-03C6-4E92-877C-E2482F6599AA}"/>
          </ac:spMkLst>
        </pc:spChg>
        <pc:spChg chg="add del">
          <ac:chgData name="Lieu, Ty" userId="cbc8bec6-bc1d-48ba-bbda-b51b0f6b8454" providerId="ADAL" clId="{B2590300-D3A3-4019-BC33-E4F6E9DB165E}" dt="2021-10-06T13:14:20.299" v="1314" actId="26606"/>
          <ac:spMkLst>
            <pc:docMk/>
            <pc:sldMk cId="812820236" sldId="428"/>
            <ac:spMk id="43" creationId="{9F4444CE-BC8D-4D61-B303-4C05614E62AB}"/>
          </ac:spMkLst>
        </pc:spChg>
        <pc:spChg chg="add del">
          <ac:chgData name="Lieu, Ty" userId="cbc8bec6-bc1d-48ba-bbda-b51b0f6b8454" providerId="ADAL" clId="{B2590300-D3A3-4019-BC33-E4F6E9DB165E}" dt="2021-10-06T13:14:20.299" v="1314" actId="26606"/>
          <ac:spMkLst>
            <pc:docMk/>
            <pc:sldMk cId="812820236" sldId="428"/>
            <ac:spMk id="44" creationId="{73772B81-181F-48B7-8826-4D9686D15DF5}"/>
          </ac:spMkLst>
        </pc:spChg>
        <pc:spChg chg="add del">
          <ac:chgData name="Lieu, Ty" userId="cbc8bec6-bc1d-48ba-bbda-b51b0f6b8454" providerId="ADAL" clId="{B2590300-D3A3-4019-BC33-E4F6E9DB165E}" dt="2021-10-06T13:14:20.299" v="1314" actId="26606"/>
          <ac:spMkLst>
            <pc:docMk/>
            <pc:sldMk cId="812820236" sldId="428"/>
            <ac:spMk id="45" creationId="{B2205F6E-03C6-4E92-877C-E2482F6599AA}"/>
          </ac:spMkLst>
        </pc:spChg>
        <pc:spChg chg="add del">
          <ac:chgData name="Lieu, Ty" userId="cbc8bec6-bc1d-48ba-bbda-b51b0f6b8454" providerId="ADAL" clId="{B2590300-D3A3-4019-BC33-E4F6E9DB165E}" dt="2021-10-06T13:14:44.986" v="1316" actId="26606"/>
          <ac:spMkLst>
            <pc:docMk/>
            <pc:sldMk cId="812820236" sldId="428"/>
            <ac:spMk id="49" creationId="{9F4444CE-BC8D-4D61-B303-4C05614E62AB}"/>
          </ac:spMkLst>
        </pc:spChg>
        <pc:spChg chg="add del">
          <ac:chgData name="Lieu, Ty" userId="cbc8bec6-bc1d-48ba-bbda-b51b0f6b8454" providerId="ADAL" clId="{B2590300-D3A3-4019-BC33-E4F6E9DB165E}" dt="2021-10-06T13:14:44.986" v="1316" actId="26606"/>
          <ac:spMkLst>
            <pc:docMk/>
            <pc:sldMk cId="812820236" sldId="428"/>
            <ac:spMk id="50" creationId="{73772B81-181F-48B7-8826-4D9686D15DF5}"/>
          </ac:spMkLst>
        </pc:spChg>
        <pc:spChg chg="add del">
          <ac:chgData name="Lieu, Ty" userId="cbc8bec6-bc1d-48ba-bbda-b51b0f6b8454" providerId="ADAL" clId="{B2590300-D3A3-4019-BC33-E4F6E9DB165E}" dt="2021-10-06T13:14:44.986" v="1316" actId="26606"/>
          <ac:spMkLst>
            <pc:docMk/>
            <pc:sldMk cId="812820236" sldId="428"/>
            <ac:spMk id="51" creationId="{B2205F6E-03C6-4E92-877C-E2482F6599AA}"/>
          </ac:spMkLst>
        </pc:spChg>
        <pc:spChg chg="add del">
          <ac:chgData name="Lieu, Ty" userId="cbc8bec6-bc1d-48ba-bbda-b51b0f6b8454" providerId="ADAL" clId="{B2590300-D3A3-4019-BC33-E4F6E9DB165E}" dt="2021-10-06T13:14:55.014" v="1320" actId="26606"/>
          <ac:spMkLst>
            <pc:docMk/>
            <pc:sldMk cId="812820236" sldId="428"/>
            <ac:spMk id="57" creationId="{9F4444CE-BC8D-4D61-B303-4C05614E62AB}"/>
          </ac:spMkLst>
        </pc:spChg>
        <pc:spChg chg="add del">
          <ac:chgData name="Lieu, Ty" userId="cbc8bec6-bc1d-48ba-bbda-b51b0f6b8454" providerId="ADAL" clId="{B2590300-D3A3-4019-BC33-E4F6E9DB165E}" dt="2021-10-06T13:14:55.014" v="1320" actId="26606"/>
          <ac:spMkLst>
            <pc:docMk/>
            <pc:sldMk cId="812820236" sldId="428"/>
            <ac:spMk id="58" creationId="{73772B81-181F-48B7-8826-4D9686D15DF5}"/>
          </ac:spMkLst>
        </pc:spChg>
        <pc:spChg chg="add del">
          <ac:chgData name="Lieu, Ty" userId="cbc8bec6-bc1d-48ba-bbda-b51b0f6b8454" providerId="ADAL" clId="{B2590300-D3A3-4019-BC33-E4F6E9DB165E}" dt="2021-10-06T13:14:55.014" v="1320" actId="26606"/>
          <ac:spMkLst>
            <pc:docMk/>
            <pc:sldMk cId="812820236" sldId="428"/>
            <ac:spMk id="59" creationId="{B2205F6E-03C6-4E92-877C-E2482F6599AA}"/>
          </ac:spMkLst>
        </pc:spChg>
        <pc:spChg chg="add">
          <ac:chgData name="Lieu, Ty" userId="cbc8bec6-bc1d-48ba-bbda-b51b0f6b8454" providerId="ADAL" clId="{B2590300-D3A3-4019-BC33-E4F6E9DB165E}" dt="2021-10-06T13:14:55.049" v="1321" actId="26606"/>
          <ac:spMkLst>
            <pc:docMk/>
            <pc:sldMk cId="812820236" sldId="428"/>
            <ac:spMk id="63" creationId="{9F4444CE-BC8D-4D61-B303-4C05614E62AB}"/>
          </ac:spMkLst>
        </pc:spChg>
        <pc:spChg chg="add">
          <ac:chgData name="Lieu, Ty" userId="cbc8bec6-bc1d-48ba-bbda-b51b0f6b8454" providerId="ADAL" clId="{B2590300-D3A3-4019-BC33-E4F6E9DB165E}" dt="2021-10-06T13:14:55.049" v="1321" actId="26606"/>
          <ac:spMkLst>
            <pc:docMk/>
            <pc:sldMk cId="812820236" sldId="428"/>
            <ac:spMk id="64" creationId="{73772B81-181F-48B7-8826-4D9686D15DF5}"/>
          </ac:spMkLst>
        </pc:spChg>
        <pc:spChg chg="add">
          <ac:chgData name="Lieu, Ty" userId="cbc8bec6-bc1d-48ba-bbda-b51b0f6b8454" providerId="ADAL" clId="{B2590300-D3A3-4019-BC33-E4F6E9DB165E}" dt="2021-10-06T13:14:55.049" v="1321" actId="26606"/>
          <ac:spMkLst>
            <pc:docMk/>
            <pc:sldMk cId="812820236" sldId="428"/>
            <ac:spMk id="65" creationId="{B2205F6E-03C6-4E92-877C-E2482F6599AA}"/>
          </ac:spMkLst>
        </pc:spChg>
        <pc:grpChg chg="add del">
          <ac:chgData name="Lieu, Ty" userId="cbc8bec6-bc1d-48ba-bbda-b51b0f6b8454" providerId="ADAL" clId="{B2590300-D3A3-4019-BC33-E4F6E9DB165E}" dt="2021-10-06T13:14:13.743" v="1308" actId="26606"/>
          <ac:grpSpMkLst>
            <pc:docMk/>
            <pc:sldMk cId="812820236" sldId="428"/>
            <ac:grpSpMk id="12" creationId="{D920209C-E85B-4D6F-A56F-724F5ADA811C}"/>
          </ac:grpSpMkLst>
        </pc:grpChg>
        <pc:grpChg chg="add del">
          <ac:chgData name="Lieu, Ty" userId="cbc8bec6-bc1d-48ba-bbda-b51b0f6b8454" providerId="ADAL" clId="{B2590300-D3A3-4019-BC33-E4F6E9DB165E}" dt="2021-10-06T13:14:15.734" v="1310" actId="26606"/>
          <ac:grpSpMkLst>
            <pc:docMk/>
            <pc:sldMk cId="812820236" sldId="428"/>
            <ac:grpSpMk id="30" creationId="{D920209C-E85B-4D6F-A56F-724F5ADA811C}"/>
          </ac:grpSpMkLst>
        </pc:grpChg>
        <pc:grpChg chg="add del">
          <ac:chgData name="Lieu, Ty" userId="cbc8bec6-bc1d-48ba-bbda-b51b0f6b8454" providerId="ADAL" clId="{B2590300-D3A3-4019-BC33-E4F6E9DB165E}" dt="2021-10-06T13:14:17.987" v="1312" actId="26606"/>
          <ac:grpSpMkLst>
            <pc:docMk/>
            <pc:sldMk cId="812820236" sldId="428"/>
            <ac:grpSpMk id="36" creationId="{D920209C-E85B-4D6F-A56F-724F5ADA811C}"/>
          </ac:grpSpMkLst>
        </pc:grpChg>
        <pc:grpChg chg="add del">
          <ac:chgData name="Lieu, Ty" userId="cbc8bec6-bc1d-48ba-bbda-b51b0f6b8454" providerId="ADAL" clId="{B2590300-D3A3-4019-BC33-E4F6E9DB165E}" dt="2021-10-06T13:14:20.299" v="1314" actId="26606"/>
          <ac:grpSpMkLst>
            <pc:docMk/>
            <pc:sldMk cId="812820236" sldId="428"/>
            <ac:grpSpMk id="42" creationId="{D920209C-E85B-4D6F-A56F-724F5ADA811C}"/>
          </ac:grpSpMkLst>
        </pc:grpChg>
        <pc:grpChg chg="add del">
          <ac:chgData name="Lieu, Ty" userId="cbc8bec6-bc1d-48ba-bbda-b51b0f6b8454" providerId="ADAL" clId="{B2590300-D3A3-4019-BC33-E4F6E9DB165E}" dt="2021-10-06T13:14:44.986" v="1316" actId="26606"/>
          <ac:grpSpMkLst>
            <pc:docMk/>
            <pc:sldMk cId="812820236" sldId="428"/>
            <ac:grpSpMk id="48" creationId="{D920209C-E85B-4D6F-A56F-724F5ADA811C}"/>
          </ac:grpSpMkLst>
        </pc:grpChg>
        <pc:grpChg chg="add del">
          <ac:chgData name="Lieu, Ty" userId="cbc8bec6-bc1d-48ba-bbda-b51b0f6b8454" providerId="ADAL" clId="{B2590300-D3A3-4019-BC33-E4F6E9DB165E}" dt="2021-10-06T13:14:55.014" v="1320" actId="26606"/>
          <ac:grpSpMkLst>
            <pc:docMk/>
            <pc:sldMk cId="812820236" sldId="428"/>
            <ac:grpSpMk id="56" creationId="{D920209C-E85B-4D6F-A56F-724F5ADA811C}"/>
          </ac:grpSpMkLst>
        </pc:grpChg>
        <pc:grpChg chg="add">
          <ac:chgData name="Lieu, Ty" userId="cbc8bec6-bc1d-48ba-bbda-b51b0f6b8454" providerId="ADAL" clId="{B2590300-D3A3-4019-BC33-E4F6E9DB165E}" dt="2021-10-06T13:14:55.049" v="1321" actId="26606"/>
          <ac:grpSpMkLst>
            <pc:docMk/>
            <pc:sldMk cId="812820236" sldId="428"/>
            <ac:grpSpMk id="62" creationId="{D920209C-E85B-4D6F-A56F-724F5ADA811C}"/>
          </ac:grpSpMkLst>
        </pc:grpChg>
        <pc:graphicFrameChg chg="add del">
          <ac:chgData name="Lieu, Ty" userId="cbc8bec6-bc1d-48ba-bbda-b51b0f6b8454" providerId="ADAL" clId="{B2590300-D3A3-4019-BC33-E4F6E9DB165E}" dt="2021-10-06T13:14:13.743" v="1308" actId="26606"/>
          <ac:graphicFrameMkLst>
            <pc:docMk/>
            <pc:sldMk cId="812820236" sldId="428"/>
            <ac:graphicFrameMk id="8" creationId="{F37C8D72-AB65-459C-8131-A89DB4658918}"/>
          </ac:graphicFrameMkLst>
        </pc:graphicFrameChg>
        <pc:graphicFrameChg chg="add del">
          <ac:chgData name="Lieu, Ty" userId="cbc8bec6-bc1d-48ba-bbda-b51b0f6b8454" providerId="ADAL" clId="{B2590300-D3A3-4019-BC33-E4F6E9DB165E}" dt="2021-10-06T13:14:15.734" v="1310" actId="26606"/>
          <ac:graphicFrameMkLst>
            <pc:docMk/>
            <pc:sldMk cId="812820236" sldId="428"/>
            <ac:graphicFrameMk id="34" creationId="{140EBEC3-6D0F-4495-9BB5-2592AA54D8E4}"/>
          </ac:graphicFrameMkLst>
        </pc:graphicFrameChg>
        <pc:graphicFrameChg chg="add del">
          <ac:chgData name="Lieu, Ty" userId="cbc8bec6-bc1d-48ba-bbda-b51b0f6b8454" providerId="ADAL" clId="{B2590300-D3A3-4019-BC33-E4F6E9DB165E}" dt="2021-10-06T13:14:17.987" v="1312" actId="26606"/>
          <ac:graphicFrameMkLst>
            <pc:docMk/>
            <pc:sldMk cId="812820236" sldId="428"/>
            <ac:graphicFrameMk id="40" creationId="{F37C8D72-AB65-459C-8131-A89DB4658918}"/>
          </ac:graphicFrameMkLst>
        </pc:graphicFrameChg>
        <pc:graphicFrameChg chg="add del">
          <ac:chgData name="Lieu, Ty" userId="cbc8bec6-bc1d-48ba-bbda-b51b0f6b8454" providerId="ADAL" clId="{B2590300-D3A3-4019-BC33-E4F6E9DB165E}" dt="2021-10-06T13:14:20.299" v="1314" actId="26606"/>
          <ac:graphicFrameMkLst>
            <pc:docMk/>
            <pc:sldMk cId="812820236" sldId="428"/>
            <ac:graphicFrameMk id="46" creationId="{140EBEC3-6D0F-4495-9BB5-2592AA54D8E4}"/>
          </ac:graphicFrameMkLst>
        </pc:graphicFrameChg>
        <pc:graphicFrameChg chg="add del">
          <ac:chgData name="Lieu, Ty" userId="cbc8bec6-bc1d-48ba-bbda-b51b0f6b8454" providerId="ADAL" clId="{B2590300-D3A3-4019-BC33-E4F6E9DB165E}" dt="2021-10-06T13:14:44.986" v="1316" actId="26606"/>
          <ac:graphicFrameMkLst>
            <pc:docMk/>
            <pc:sldMk cId="812820236" sldId="428"/>
            <ac:graphicFrameMk id="52" creationId="{F37C8D72-AB65-459C-8131-A89DB4658918}"/>
          </ac:graphicFrameMkLst>
        </pc:graphicFrameChg>
        <pc:graphicFrameChg chg="add del">
          <ac:chgData name="Lieu, Ty" userId="cbc8bec6-bc1d-48ba-bbda-b51b0f6b8454" providerId="ADAL" clId="{B2590300-D3A3-4019-BC33-E4F6E9DB165E}" dt="2021-10-06T13:14:53.282" v="1318" actId="26606"/>
          <ac:graphicFrameMkLst>
            <pc:docMk/>
            <pc:sldMk cId="812820236" sldId="428"/>
            <ac:graphicFrameMk id="54" creationId="{86728F7B-474D-4072-B9E7-3D8452BC6827}"/>
          </ac:graphicFrameMkLst>
        </pc:graphicFrameChg>
        <pc:graphicFrameChg chg="add del">
          <ac:chgData name="Lieu, Ty" userId="cbc8bec6-bc1d-48ba-bbda-b51b0f6b8454" providerId="ADAL" clId="{B2590300-D3A3-4019-BC33-E4F6E9DB165E}" dt="2021-10-06T13:14:55.014" v="1320" actId="26606"/>
          <ac:graphicFrameMkLst>
            <pc:docMk/>
            <pc:sldMk cId="812820236" sldId="428"/>
            <ac:graphicFrameMk id="60" creationId="{140EBEC3-6D0F-4495-9BB5-2592AA54D8E4}"/>
          </ac:graphicFrameMkLst>
        </pc:graphicFrameChg>
        <pc:graphicFrameChg chg="add mod">
          <ac:chgData name="Lieu, Ty" userId="cbc8bec6-bc1d-48ba-bbda-b51b0f6b8454" providerId="ADAL" clId="{B2590300-D3A3-4019-BC33-E4F6E9DB165E}" dt="2021-10-06T13:29:57.225" v="1512" actId="207"/>
          <ac:graphicFrameMkLst>
            <pc:docMk/>
            <pc:sldMk cId="812820236" sldId="428"/>
            <ac:graphicFrameMk id="66" creationId="{F37C8D72-AB65-459C-8131-A89DB4658918}"/>
          </ac:graphicFrameMkLst>
        </pc:graphicFrameChg>
        <pc:picChg chg="del">
          <ac:chgData name="Lieu, Ty" userId="cbc8bec6-bc1d-48ba-bbda-b51b0f6b8454" providerId="ADAL" clId="{B2590300-D3A3-4019-BC33-E4F6E9DB165E}" dt="2021-10-06T12:35:30.923" v="862" actId="478"/>
          <ac:picMkLst>
            <pc:docMk/>
            <pc:sldMk cId="812820236" sldId="428"/>
            <ac:picMk id="3" creationId="{B8A27075-F805-4F88-BCE6-7CFBADF773AC}"/>
          </ac:picMkLst>
        </pc:picChg>
      </pc:sldChg>
      <pc:sldChg chg="new del">
        <pc:chgData name="Lieu, Ty" userId="cbc8bec6-bc1d-48ba-bbda-b51b0f6b8454" providerId="ADAL" clId="{B2590300-D3A3-4019-BC33-E4F6E9DB165E}" dt="2021-10-07T14:41:24.251" v="1743" actId="47"/>
        <pc:sldMkLst>
          <pc:docMk/>
          <pc:sldMk cId="2517146668" sldId="438"/>
        </pc:sldMkLst>
      </pc:sldChg>
      <pc:sldChg chg="addSp delSp modSp add mod">
        <pc:chgData name="Lieu, Ty" userId="cbc8bec6-bc1d-48ba-bbda-b51b0f6b8454" providerId="ADAL" clId="{B2590300-D3A3-4019-BC33-E4F6E9DB165E}" dt="2021-10-11T14:42:07.477" v="2787" actId="113"/>
        <pc:sldMkLst>
          <pc:docMk/>
          <pc:sldMk cId="1388144439" sldId="439"/>
        </pc:sldMkLst>
        <pc:spChg chg="mod">
          <ac:chgData name="Lieu, Ty" userId="cbc8bec6-bc1d-48ba-bbda-b51b0f6b8454" providerId="ADAL" clId="{B2590300-D3A3-4019-BC33-E4F6E9DB165E}" dt="2021-10-07T14:42:01.288" v="1756" actId="1076"/>
          <ac:spMkLst>
            <pc:docMk/>
            <pc:sldMk cId="1388144439" sldId="439"/>
            <ac:spMk id="2" creationId="{7B0F2B3A-47C7-4490-9FCB-9A85119C49C8}"/>
          </ac:spMkLst>
        </pc:spChg>
        <pc:spChg chg="mod">
          <ac:chgData name="Lieu, Ty" userId="cbc8bec6-bc1d-48ba-bbda-b51b0f6b8454" providerId="ADAL" clId="{B2590300-D3A3-4019-BC33-E4F6E9DB165E}" dt="2021-10-11T14:42:07.477" v="2787" actId="113"/>
          <ac:spMkLst>
            <pc:docMk/>
            <pc:sldMk cId="1388144439" sldId="439"/>
            <ac:spMk id="3" creationId="{9B2B2A2E-5F44-4610-B41A-7231CB40DC79}"/>
          </ac:spMkLst>
        </pc:spChg>
        <pc:spChg chg="del">
          <ac:chgData name="Lieu, Ty" userId="cbc8bec6-bc1d-48ba-bbda-b51b0f6b8454" providerId="ADAL" clId="{B2590300-D3A3-4019-BC33-E4F6E9DB165E}" dt="2021-10-07T14:42:04.802" v="1757" actId="478"/>
          <ac:spMkLst>
            <pc:docMk/>
            <pc:sldMk cId="1388144439" sldId="439"/>
            <ac:spMk id="9" creationId="{4A617648-A227-4692-AFE9-2CAD4A8142C2}"/>
          </ac:spMkLst>
        </pc:spChg>
        <pc:picChg chg="add mod">
          <ac:chgData name="Lieu, Ty" userId="cbc8bec6-bc1d-48ba-bbda-b51b0f6b8454" providerId="ADAL" clId="{B2590300-D3A3-4019-BC33-E4F6E9DB165E}" dt="2021-10-07T14:46:00.720" v="2105" actId="1076"/>
          <ac:picMkLst>
            <pc:docMk/>
            <pc:sldMk cId="1388144439" sldId="439"/>
            <ac:picMk id="6" creationId="{E5808396-F9F0-4B25-8C72-A71485B4136F}"/>
          </ac:picMkLst>
        </pc:picChg>
      </pc:sldChg>
      <pc:sldChg chg="addSp delSp modSp add mod">
        <pc:chgData name="Lieu, Ty" userId="cbc8bec6-bc1d-48ba-bbda-b51b0f6b8454" providerId="ADAL" clId="{B2590300-D3A3-4019-BC33-E4F6E9DB165E}" dt="2021-10-07T14:53:33.194" v="2414" actId="1076"/>
        <pc:sldMkLst>
          <pc:docMk/>
          <pc:sldMk cId="300280387" sldId="440"/>
        </pc:sldMkLst>
        <pc:spChg chg="mod">
          <ac:chgData name="Lieu, Ty" userId="cbc8bec6-bc1d-48ba-bbda-b51b0f6b8454" providerId="ADAL" clId="{B2590300-D3A3-4019-BC33-E4F6E9DB165E}" dt="2021-10-07T14:50:02.305" v="2122" actId="6549"/>
          <ac:spMkLst>
            <pc:docMk/>
            <pc:sldMk cId="300280387" sldId="440"/>
            <ac:spMk id="2" creationId="{7B0F2B3A-47C7-4490-9FCB-9A85119C49C8}"/>
          </ac:spMkLst>
        </pc:spChg>
        <pc:spChg chg="mod">
          <ac:chgData name="Lieu, Ty" userId="cbc8bec6-bc1d-48ba-bbda-b51b0f6b8454" providerId="ADAL" clId="{B2590300-D3A3-4019-BC33-E4F6E9DB165E}" dt="2021-10-07T14:53:21.489" v="2411" actId="20577"/>
          <ac:spMkLst>
            <pc:docMk/>
            <pc:sldMk cId="300280387" sldId="440"/>
            <ac:spMk id="3" creationId="{9B2B2A2E-5F44-4610-B41A-7231CB40DC79}"/>
          </ac:spMkLst>
        </pc:spChg>
        <pc:picChg chg="del">
          <ac:chgData name="Lieu, Ty" userId="cbc8bec6-bc1d-48ba-bbda-b51b0f6b8454" providerId="ADAL" clId="{B2590300-D3A3-4019-BC33-E4F6E9DB165E}" dt="2021-10-07T14:53:26.539" v="2412" actId="21"/>
          <ac:picMkLst>
            <pc:docMk/>
            <pc:sldMk cId="300280387" sldId="440"/>
            <ac:picMk id="5" creationId="{D6FFD124-6CFD-4F1C-AA74-11F91C57EAFB}"/>
          </ac:picMkLst>
        </pc:picChg>
        <pc:picChg chg="del">
          <ac:chgData name="Lieu, Ty" userId="cbc8bec6-bc1d-48ba-bbda-b51b0f6b8454" providerId="ADAL" clId="{B2590300-D3A3-4019-BC33-E4F6E9DB165E}" dt="2021-10-07T14:53:11.005" v="2398" actId="478"/>
          <ac:picMkLst>
            <pc:docMk/>
            <pc:sldMk cId="300280387" sldId="440"/>
            <ac:picMk id="6" creationId="{E5808396-F9F0-4B25-8C72-A71485B4136F}"/>
          </ac:picMkLst>
        </pc:picChg>
        <pc:picChg chg="add mod">
          <ac:chgData name="Lieu, Ty" userId="cbc8bec6-bc1d-48ba-bbda-b51b0f6b8454" providerId="ADAL" clId="{B2590300-D3A3-4019-BC33-E4F6E9DB165E}" dt="2021-10-07T14:53:33.194" v="2414" actId="1076"/>
          <ac:picMkLst>
            <pc:docMk/>
            <pc:sldMk cId="300280387" sldId="440"/>
            <ac:picMk id="7" creationId="{91E5BBD1-0430-4410-B26F-48C24DCDFDBE}"/>
          </ac:picMkLst>
        </pc:picChg>
      </pc:sldChg>
      <pc:sldChg chg="modSp add del mod">
        <pc:chgData name="Lieu, Ty" userId="cbc8bec6-bc1d-48ba-bbda-b51b0f6b8454" providerId="ADAL" clId="{B2590300-D3A3-4019-BC33-E4F6E9DB165E}" dt="2021-10-07T14:56:19.300" v="2421" actId="47"/>
        <pc:sldMkLst>
          <pc:docMk/>
          <pc:sldMk cId="1697495780" sldId="441"/>
        </pc:sldMkLst>
        <pc:spChg chg="mod">
          <ac:chgData name="Lieu, Ty" userId="cbc8bec6-bc1d-48ba-bbda-b51b0f6b8454" providerId="ADAL" clId="{B2590300-D3A3-4019-BC33-E4F6E9DB165E}" dt="2021-10-07T14:55:33.300" v="2419" actId="20577"/>
          <ac:spMkLst>
            <pc:docMk/>
            <pc:sldMk cId="1697495780" sldId="441"/>
            <ac:spMk id="2" creationId="{7B0F2B3A-47C7-4490-9FCB-9A85119C49C8}"/>
          </ac:spMkLst>
        </pc:spChg>
      </pc:sldChg>
      <pc:sldChg chg="addSp delSp modSp add mod">
        <pc:chgData name="Lieu, Ty" userId="cbc8bec6-bc1d-48ba-bbda-b51b0f6b8454" providerId="ADAL" clId="{B2590300-D3A3-4019-BC33-E4F6E9DB165E}" dt="2021-10-07T15:14:23.105" v="2769" actId="1076"/>
        <pc:sldMkLst>
          <pc:docMk/>
          <pc:sldMk cId="2772749191" sldId="442"/>
        </pc:sldMkLst>
        <pc:spChg chg="mod">
          <ac:chgData name="Lieu, Ty" userId="cbc8bec6-bc1d-48ba-bbda-b51b0f6b8454" providerId="ADAL" clId="{B2590300-D3A3-4019-BC33-E4F6E9DB165E}" dt="2021-10-07T14:56:25.755" v="2424" actId="6549"/>
          <ac:spMkLst>
            <pc:docMk/>
            <pc:sldMk cId="2772749191" sldId="442"/>
            <ac:spMk id="2" creationId="{7B0F2B3A-47C7-4490-9FCB-9A85119C49C8}"/>
          </ac:spMkLst>
        </pc:spChg>
        <pc:spChg chg="mod">
          <ac:chgData name="Lieu, Ty" userId="cbc8bec6-bc1d-48ba-bbda-b51b0f6b8454" providerId="ADAL" clId="{B2590300-D3A3-4019-BC33-E4F6E9DB165E}" dt="2021-10-07T15:13:54.345" v="2762" actId="6549"/>
          <ac:spMkLst>
            <pc:docMk/>
            <pc:sldMk cId="2772749191" sldId="442"/>
            <ac:spMk id="3" creationId="{9B2B2A2E-5F44-4610-B41A-7231CB40DC79}"/>
          </ac:spMkLst>
        </pc:spChg>
        <pc:picChg chg="del">
          <ac:chgData name="Lieu, Ty" userId="cbc8bec6-bc1d-48ba-bbda-b51b0f6b8454" providerId="ADAL" clId="{B2590300-D3A3-4019-BC33-E4F6E9DB165E}" dt="2021-10-07T14:57:04.631" v="2429" actId="21"/>
          <ac:picMkLst>
            <pc:docMk/>
            <pc:sldMk cId="2772749191" sldId="442"/>
            <ac:picMk id="5" creationId="{D6FFD124-6CFD-4F1C-AA74-11F91C57EAFB}"/>
          </ac:picMkLst>
        </pc:picChg>
        <pc:picChg chg="mod">
          <ac:chgData name="Lieu, Ty" userId="cbc8bec6-bc1d-48ba-bbda-b51b0f6b8454" providerId="ADAL" clId="{B2590300-D3A3-4019-BC33-E4F6E9DB165E}" dt="2021-10-07T15:14:07.070" v="2763" actId="1076"/>
          <ac:picMkLst>
            <pc:docMk/>
            <pc:sldMk cId="2772749191" sldId="442"/>
            <ac:picMk id="6" creationId="{E5808396-F9F0-4B25-8C72-A71485B4136F}"/>
          </ac:picMkLst>
        </pc:picChg>
        <pc:picChg chg="add mod">
          <ac:chgData name="Lieu, Ty" userId="cbc8bec6-bc1d-48ba-bbda-b51b0f6b8454" providerId="ADAL" clId="{B2590300-D3A3-4019-BC33-E4F6E9DB165E}" dt="2021-10-07T15:14:23.105" v="2769" actId="1076"/>
          <ac:picMkLst>
            <pc:docMk/>
            <pc:sldMk cId="2772749191" sldId="442"/>
            <ac:picMk id="7" creationId="{ACB3898E-F671-4037-92A6-3742A94E4023}"/>
          </ac:picMkLst>
        </pc:picChg>
        <pc:picChg chg="add mod">
          <ac:chgData name="Lieu, Ty" userId="cbc8bec6-bc1d-48ba-bbda-b51b0f6b8454" providerId="ADAL" clId="{B2590300-D3A3-4019-BC33-E4F6E9DB165E}" dt="2021-10-07T15:14:18.743" v="2768" actId="1076"/>
          <ac:picMkLst>
            <pc:docMk/>
            <pc:sldMk cId="2772749191" sldId="442"/>
            <ac:picMk id="8" creationId="{D81EF2C5-3A8E-4EC4-AB8B-38041487534F}"/>
          </ac:picMkLst>
        </pc:picChg>
        <pc:picChg chg="add mod">
          <ac:chgData name="Lieu, Ty" userId="cbc8bec6-bc1d-48ba-bbda-b51b0f6b8454" providerId="ADAL" clId="{B2590300-D3A3-4019-BC33-E4F6E9DB165E}" dt="2021-10-07T15:14:13.985" v="2767" actId="1076"/>
          <ac:picMkLst>
            <pc:docMk/>
            <pc:sldMk cId="2772749191" sldId="442"/>
            <ac:picMk id="9" creationId="{6BE77BB4-590B-4DF6-BE20-C574B15BE719}"/>
          </ac:picMkLst>
        </pc:picChg>
      </pc:sldChg>
      <pc:sldChg chg="delSp modSp add mod modShow">
        <pc:chgData name="Lieu, Ty" userId="cbc8bec6-bc1d-48ba-bbda-b51b0f6b8454" providerId="ADAL" clId="{B2590300-D3A3-4019-BC33-E4F6E9DB165E}" dt="2021-10-11T14:50:47.014" v="2857" actId="729"/>
        <pc:sldMkLst>
          <pc:docMk/>
          <pc:sldMk cId="2948195004" sldId="443"/>
        </pc:sldMkLst>
        <pc:spChg chg="mod">
          <ac:chgData name="Lieu, Ty" userId="cbc8bec6-bc1d-48ba-bbda-b51b0f6b8454" providerId="ADAL" clId="{B2590300-D3A3-4019-BC33-E4F6E9DB165E}" dt="2021-10-11T14:50:44.165" v="2856" actId="113"/>
          <ac:spMkLst>
            <pc:docMk/>
            <pc:sldMk cId="2948195004" sldId="443"/>
            <ac:spMk id="3" creationId="{9B2B2A2E-5F44-4610-B41A-7231CB40DC79}"/>
          </ac:spMkLst>
        </pc:spChg>
        <pc:picChg chg="del">
          <ac:chgData name="Lieu, Ty" userId="cbc8bec6-bc1d-48ba-bbda-b51b0f6b8454" providerId="ADAL" clId="{B2590300-D3A3-4019-BC33-E4F6E9DB165E}" dt="2021-10-11T14:45:06.904" v="2815" actId="478"/>
          <ac:picMkLst>
            <pc:docMk/>
            <pc:sldMk cId="2948195004" sldId="443"/>
            <ac:picMk id="6" creationId="{E5808396-F9F0-4B25-8C72-A71485B4136F}"/>
          </ac:picMkLst>
        </pc:picChg>
        <pc:picChg chg="mod">
          <ac:chgData name="Lieu, Ty" userId="cbc8bec6-bc1d-48ba-bbda-b51b0f6b8454" providerId="ADAL" clId="{B2590300-D3A3-4019-BC33-E4F6E9DB165E}" dt="2021-10-11T14:50:38.349" v="2854" actId="1076"/>
          <ac:picMkLst>
            <pc:docMk/>
            <pc:sldMk cId="2948195004" sldId="443"/>
            <ac:picMk id="7" creationId="{ACB3898E-F671-4037-92A6-3742A94E4023}"/>
          </ac:picMkLst>
        </pc:picChg>
        <pc:picChg chg="del">
          <ac:chgData name="Lieu, Ty" userId="cbc8bec6-bc1d-48ba-bbda-b51b0f6b8454" providerId="ADAL" clId="{B2590300-D3A3-4019-BC33-E4F6E9DB165E}" dt="2021-10-11T14:45:09.733" v="2817" actId="478"/>
          <ac:picMkLst>
            <pc:docMk/>
            <pc:sldMk cId="2948195004" sldId="443"/>
            <ac:picMk id="8" creationId="{D81EF2C5-3A8E-4EC4-AB8B-38041487534F}"/>
          </ac:picMkLst>
        </pc:picChg>
        <pc:picChg chg="del">
          <ac:chgData name="Lieu, Ty" userId="cbc8bec6-bc1d-48ba-bbda-b51b0f6b8454" providerId="ADAL" clId="{B2590300-D3A3-4019-BC33-E4F6E9DB165E}" dt="2021-10-11T14:45:08.402" v="2816" actId="478"/>
          <ac:picMkLst>
            <pc:docMk/>
            <pc:sldMk cId="2948195004" sldId="443"/>
            <ac:picMk id="9" creationId="{6BE77BB4-590B-4DF6-BE20-C574B15BE719}"/>
          </ac:picMkLst>
        </pc:picChg>
      </pc:sldChg>
    </pc:docChg>
  </pc:docChgLst>
  <pc:docChgLst>
    <pc:chgData name="Marval, Charlie" userId="14b4a1e6-1172-4001-8cad-1a4cf355bfbd" providerId="ADAL" clId="{CC81E421-DADD-45EA-B011-120D38F11610}"/>
    <pc:docChg chg="undo custSel addSld delSld modSld modSection">
      <pc:chgData name="Marval, Charlie" userId="14b4a1e6-1172-4001-8cad-1a4cf355bfbd" providerId="ADAL" clId="{CC81E421-DADD-45EA-B011-120D38F11610}" dt="2021-07-27T15:07:43.145" v="163" actId="47"/>
      <pc:docMkLst>
        <pc:docMk/>
      </pc:docMkLst>
      <pc:sldChg chg="del">
        <pc:chgData name="Marval, Charlie" userId="14b4a1e6-1172-4001-8cad-1a4cf355bfbd" providerId="ADAL" clId="{CC81E421-DADD-45EA-B011-120D38F11610}" dt="2021-07-27T15:07:21.297" v="162" actId="47"/>
        <pc:sldMkLst>
          <pc:docMk/>
          <pc:sldMk cId="2500441858" sldId="256"/>
        </pc:sldMkLst>
      </pc:sldChg>
      <pc:sldChg chg="del">
        <pc:chgData name="Marval, Charlie" userId="14b4a1e6-1172-4001-8cad-1a4cf355bfbd" providerId="ADAL" clId="{CC81E421-DADD-45EA-B011-120D38F11610}" dt="2021-07-27T15:07:43.145" v="163" actId="47"/>
        <pc:sldMkLst>
          <pc:docMk/>
          <pc:sldMk cId="3208067549" sldId="395"/>
        </pc:sldMkLst>
      </pc:sldChg>
      <pc:sldChg chg="delSp modSp add mod setBg delDesignElem">
        <pc:chgData name="Marval, Charlie" userId="14b4a1e6-1172-4001-8cad-1a4cf355bfbd" providerId="ADAL" clId="{CC81E421-DADD-45EA-B011-120D38F11610}" dt="2021-07-27T15:06:50.255" v="161" actId="1035"/>
        <pc:sldMkLst>
          <pc:docMk/>
          <pc:sldMk cId="3079517365" sldId="397"/>
        </pc:sldMkLst>
        <pc:spChg chg="mod">
          <ac:chgData name="Marval, Charlie" userId="14b4a1e6-1172-4001-8cad-1a4cf355bfbd" providerId="ADAL" clId="{CC81E421-DADD-45EA-B011-120D38F11610}" dt="2021-07-27T15:06:50.255" v="161" actId="1035"/>
          <ac:spMkLst>
            <pc:docMk/>
            <pc:sldMk cId="3079517365" sldId="397"/>
            <ac:spMk id="2" creationId="{512E6E1D-6252-40BE-AC10-2B11317EDB08}"/>
          </ac:spMkLst>
        </pc:spChg>
        <pc:spChg chg="mod">
          <ac:chgData name="Marval, Charlie" userId="14b4a1e6-1172-4001-8cad-1a4cf355bfbd" providerId="ADAL" clId="{CC81E421-DADD-45EA-B011-120D38F11610}" dt="2021-07-27T15:06:16.398" v="110" actId="1036"/>
          <ac:spMkLst>
            <pc:docMk/>
            <pc:sldMk cId="3079517365" sldId="397"/>
            <ac:spMk id="3" creationId="{5F05F1DB-B808-4263-B2F6-209B4D4C5E70}"/>
          </ac:spMkLst>
        </pc:spChg>
        <pc:spChg chg="del">
          <ac:chgData name="Marval, Charlie" userId="14b4a1e6-1172-4001-8cad-1a4cf355bfbd" providerId="ADAL" clId="{CC81E421-DADD-45EA-B011-120D38F11610}" dt="2021-07-27T15:00:24.148" v="1"/>
          <ac:spMkLst>
            <pc:docMk/>
            <pc:sldMk cId="3079517365" sldId="397"/>
            <ac:spMk id="19" creationId="{2783C067-F8BF-4755-B516-8A0CD74CF60C}"/>
          </ac:spMkLst>
        </pc:spChg>
        <pc:spChg chg="del">
          <ac:chgData name="Marval, Charlie" userId="14b4a1e6-1172-4001-8cad-1a4cf355bfbd" providerId="ADAL" clId="{CC81E421-DADD-45EA-B011-120D38F11610}" dt="2021-07-27T15:00:24.148" v="1"/>
          <ac:spMkLst>
            <pc:docMk/>
            <pc:sldMk cId="3079517365" sldId="397"/>
            <ac:spMk id="21" creationId="{2ED796EC-E7FF-46DB-B912-FB08BF12AA6E}"/>
          </ac:spMkLst>
        </pc:spChg>
        <pc:spChg chg="del">
          <ac:chgData name="Marval, Charlie" userId="14b4a1e6-1172-4001-8cad-1a4cf355bfbd" providerId="ADAL" clId="{CC81E421-DADD-45EA-B011-120D38F11610}" dt="2021-07-27T15:00:24.148" v="1"/>
          <ac:spMkLst>
            <pc:docMk/>
            <pc:sldMk cId="3079517365" sldId="397"/>
            <ac:spMk id="23" creationId="{549A2DAB-B431-487D-95AD-BB0FECB49E57}"/>
          </ac:spMkLst>
        </pc:spChg>
        <pc:spChg chg="del">
          <ac:chgData name="Marval, Charlie" userId="14b4a1e6-1172-4001-8cad-1a4cf355bfbd" providerId="ADAL" clId="{CC81E421-DADD-45EA-B011-120D38F11610}" dt="2021-07-27T15:00:24.148" v="1"/>
          <ac:spMkLst>
            <pc:docMk/>
            <pc:sldMk cId="3079517365" sldId="397"/>
            <ac:spMk id="25" creationId="{0819F787-32B4-46A8-BC57-C6571BCEE243}"/>
          </ac:spMkLst>
        </pc:spChg>
        <pc:cxnChg chg="del">
          <ac:chgData name="Marval, Charlie" userId="14b4a1e6-1172-4001-8cad-1a4cf355bfbd" providerId="ADAL" clId="{CC81E421-DADD-45EA-B011-120D38F11610}" dt="2021-07-27T15:00:24.148" v="1"/>
          <ac:cxnSpMkLst>
            <pc:docMk/>
            <pc:sldMk cId="3079517365" sldId="397"/>
            <ac:cxnSpMk id="27" creationId="{C5ECDEE1-7093-418F-9CF5-24EEB115C1C1}"/>
          </ac:cxnSpMkLst>
        </pc:cxnChg>
        <pc:cxnChg chg="del">
          <ac:chgData name="Marval, Charlie" userId="14b4a1e6-1172-4001-8cad-1a4cf355bfbd" providerId="ADAL" clId="{CC81E421-DADD-45EA-B011-120D38F11610}" dt="2021-07-27T15:00:24.148" v="1"/>
          <ac:cxnSpMkLst>
            <pc:docMk/>
            <pc:sldMk cId="3079517365" sldId="397"/>
            <ac:cxnSpMk id="29" creationId="{045062AF-EB11-4651-BC4A-4DA21768DE8E}"/>
          </ac:cxnSpMkLst>
        </pc:cxnChg>
      </pc:sldChg>
    </pc:docChg>
  </pc:docChgLst>
  <pc:docChgLst>
    <pc:chgData name="Franceschini Mendoza, Miguel A" userId="f8cdef31-a31e-4b4a-93e4-5f571e91255a_1:live.com:0003BFFDFF45CE6D" providerId="ADAL" clId="{95FE94EF-96F1-41D0-88B3-D06DF7370699}"/>
    <pc:docChg chg="modSld">
      <pc:chgData name="Franceschini Mendoza, Miguel A" userId="f8cdef31-a31e-4b4a-93e4-5f571e91255a_1:live.com:0003BFFDFF45CE6D" providerId="ADAL" clId="{95FE94EF-96F1-41D0-88B3-D06DF7370699}" dt="2021-08-25T14:55:08.025" v="12" actId="729"/>
      <pc:docMkLst>
        <pc:docMk/>
      </pc:docMkLst>
      <pc:sldChg chg="modSp mod">
        <pc:chgData name="Franceschini Mendoza, Miguel A" userId="f8cdef31-a31e-4b4a-93e4-5f571e91255a_1:live.com:0003BFFDFF45CE6D" providerId="ADAL" clId="{95FE94EF-96F1-41D0-88B3-D06DF7370699}" dt="2021-08-25T14:54:59.455" v="11" actId="20577"/>
        <pc:sldMkLst>
          <pc:docMk/>
          <pc:sldMk cId="4189099512" sldId="390"/>
        </pc:sldMkLst>
        <pc:spChg chg="mod">
          <ac:chgData name="Franceschini Mendoza, Miguel A" userId="f8cdef31-a31e-4b4a-93e4-5f571e91255a_1:live.com:0003BFFDFF45CE6D" providerId="ADAL" clId="{95FE94EF-96F1-41D0-88B3-D06DF7370699}" dt="2021-08-25T14:54:59.455" v="11" actId="20577"/>
          <ac:spMkLst>
            <pc:docMk/>
            <pc:sldMk cId="4189099512" sldId="390"/>
            <ac:spMk id="2" creationId="{30C031CA-A837-4126-B644-7D20786D4A69}"/>
          </ac:spMkLst>
        </pc:spChg>
      </pc:sldChg>
      <pc:sldChg chg="mod modShow">
        <pc:chgData name="Franceschini Mendoza, Miguel A" userId="f8cdef31-a31e-4b4a-93e4-5f571e91255a_1:live.com:0003BFFDFF45CE6D" providerId="ADAL" clId="{95FE94EF-96F1-41D0-88B3-D06DF7370699}" dt="2021-08-25T14:55:08.025" v="12" actId="729"/>
        <pc:sldMkLst>
          <pc:docMk/>
          <pc:sldMk cId="3212098320" sldId="391"/>
        </pc:sldMkLst>
      </pc:sldChg>
      <pc:sldChg chg="mod modShow">
        <pc:chgData name="Franceschini Mendoza, Miguel A" userId="f8cdef31-a31e-4b4a-93e4-5f571e91255a_1:live.com:0003BFFDFF45CE6D" providerId="ADAL" clId="{95FE94EF-96F1-41D0-88B3-D06DF7370699}" dt="2021-08-25T14:54:16.426" v="0" actId="729"/>
        <pc:sldMkLst>
          <pc:docMk/>
          <pc:sldMk cId="1823569059" sldId="392"/>
        </pc:sldMkLst>
      </pc:sldChg>
    </pc:docChg>
  </pc:docChgLst>
  <pc:docChgLst>
    <pc:chgData name="Marval, Charlie" userId="14b4a1e6-1172-4001-8cad-1a4cf355bfbd" providerId="ADAL" clId="{E206006B-38A1-4D17-BFAB-C7C07257D909}"/>
    <pc:docChg chg="undo redo custSel addSld modSld sldOrd modSection">
      <pc:chgData name="Marval, Charlie" userId="14b4a1e6-1172-4001-8cad-1a4cf355bfbd" providerId="ADAL" clId="{E206006B-38A1-4D17-BFAB-C7C07257D909}" dt="2021-10-21T14:45:53.688" v="1565" actId="6549"/>
      <pc:docMkLst>
        <pc:docMk/>
      </pc:docMkLst>
      <pc:sldChg chg="addSp delSp modSp mod">
        <pc:chgData name="Marval, Charlie" userId="14b4a1e6-1172-4001-8cad-1a4cf355bfbd" providerId="ADAL" clId="{E206006B-38A1-4D17-BFAB-C7C07257D909}" dt="2021-10-01T15:11:13.404" v="1209" actId="478"/>
        <pc:sldMkLst>
          <pc:docMk/>
          <pc:sldMk cId="2751821635" sldId="327"/>
        </pc:sldMkLst>
        <pc:spChg chg="mod">
          <ac:chgData name="Marval, Charlie" userId="14b4a1e6-1172-4001-8cad-1a4cf355bfbd" providerId="ADAL" clId="{E206006B-38A1-4D17-BFAB-C7C07257D909}" dt="2021-10-01T15:09:06.506" v="1179" actId="20577"/>
          <ac:spMkLst>
            <pc:docMk/>
            <pc:sldMk cId="2751821635" sldId="327"/>
            <ac:spMk id="3" creationId="{9B2B2A2E-5F44-4610-B41A-7231CB40DC79}"/>
          </ac:spMkLst>
        </pc:spChg>
        <pc:spChg chg="add del mod">
          <ac:chgData name="Marval, Charlie" userId="14b4a1e6-1172-4001-8cad-1a4cf355bfbd" providerId="ADAL" clId="{E206006B-38A1-4D17-BFAB-C7C07257D909}" dt="2021-10-01T15:10:22.279" v="1191" actId="478"/>
          <ac:spMkLst>
            <pc:docMk/>
            <pc:sldMk cId="2751821635" sldId="327"/>
            <ac:spMk id="4" creationId="{1122A507-3B57-41F1-A6BA-DAE15588D898}"/>
          </ac:spMkLst>
        </pc:spChg>
        <pc:picChg chg="add del mod">
          <ac:chgData name="Marval, Charlie" userId="14b4a1e6-1172-4001-8cad-1a4cf355bfbd" providerId="ADAL" clId="{E206006B-38A1-4D17-BFAB-C7C07257D909}" dt="2021-10-01T15:11:13.404" v="1209" actId="478"/>
          <ac:picMkLst>
            <pc:docMk/>
            <pc:sldMk cId="2751821635" sldId="327"/>
            <ac:picMk id="6" creationId="{F5B2DE43-A185-4C7A-AF2D-FA0094D82CBC}"/>
          </ac:picMkLst>
        </pc:picChg>
      </pc:sldChg>
      <pc:sldChg chg="addSp delSp modSp mod">
        <pc:chgData name="Marval, Charlie" userId="14b4a1e6-1172-4001-8cad-1a4cf355bfbd" providerId="ADAL" clId="{E206006B-38A1-4D17-BFAB-C7C07257D909}" dt="2021-10-01T15:13:44.742" v="1330" actId="478"/>
        <pc:sldMkLst>
          <pc:docMk/>
          <pc:sldMk cId="3491303550" sldId="328"/>
        </pc:sldMkLst>
        <pc:spChg chg="mod">
          <ac:chgData name="Marval, Charlie" userId="14b4a1e6-1172-4001-8cad-1a4cf355bfbd" providerId="ADAL" clId="{E206006B-38A1-4D17-BFAB-C7C07257D909}" dt="2021-10-01T15:13:22.905" v="1326" actId="20577"/>
          <ac:spMkLst>
            <pc:docMk/>
            <pc:sldMk cId="3491303550" sldId="328"/>
            <ac:spMk id="3" creationId="{9B2B2A2E-5F44-4610-B41A-7231CB40DC79}"/>
          </ac:spMkLst>
        </pc:spChg>
        <pc:picChg chg="add del mod">
          <ac:chgData name="Marval, Charlie" userId="14b4a1e6-1172-4001-8cad-1a4cf355bfbd" providerId="ADAL" clId="{E206006B-38A1-4D17-BFAB-C7C07257D909}" dt="2021-10-01T15:13:41.742" v="1328" actId="478"/>
          <ac:picMkLst>
            <pc:docMk/>
            <pc:sldMk cId="3491303550" sldId="328"/>
            <ac:picMk id="5" creationId="{6CD0A48C-CFB1-41FF-AE2E-8E04B51376D5}"/>
          </ac:picMkLst>
        </pc:picChg>
        <pc:picChg chg="add del mod">
          <ac:chgData name="Marval, Charlie" userId="14b4a1e6-1172-4001-8cad-1a4cf355bfbd" providerId="ADAL" clId="{E206006B-38A1-4D17-BFAB-C7C07257D909}" dt="2021-10-01T15:13:44.742" v="1330" actId="478"/>
          <ac:picMkLst>
            <pc:docMk/>
            <pc:sldMk cId="3491303550" sldId="328"/>
            <ac:picMk id="6" creationId="{F8B55A67-3673-43A9-9B14-3D80AC422B80}"/>
          </ac:picMkLst>
        </pc:picChg>
      </pc:sldChg>
      <pc:sldChg chg="addSp delSp modSp mod">
        <pc:chgData name="Marval, Charlie" userId="14b4a1e6-1172-4001-8cad-1a4cf355bfbd" providerId="ADAL" clId="{E206006B-38A1-4D17-BFAB-C7C07257D909}" dt="2021-09-27T15:06:39.815" v="1110" actId="20577"/>
        <pc:sldMkLst>
          <pc:docMk/>
          <pc:sldMk cId="2247261157" sldId="332"/>
        </pc:sldMkLst>
        <pc:spChg chg="del mod">
          <ac:chgData name="Marval, Charlie" userId="14b4a1e6-1172-4001-8cad-1a4cf355bfbd" providerId="ADAL" clId="{E206006B-38A1-4D17-BFAB-C7C07257D909}" dt="2021-09-27T15:00:07.937" v="837" actId="478"/>
          <ac:spMkLst>
            <pc:docMk/>
            <pc:sldMk cId="2247261157" sldId="332"/>
            <ac:spMk id="3" creationId="{9B2B2A2E-5F44-4610-B41A-7231CB40DC79}"/>
          </ac:spMkLst>
        </pc:spChg>
        <pc:spChg chg="add del mod">
          <ac:chgData name="Marval, Charlie" userId="14b4a1e6-1172-4001-8cad-1a4cf355bfbd" providerId="ADAL" clId="{E206006B-38A1-4D17-BFAB-C7C07257D909}" dt="2021-09-27T15:00:12.215" v="838" actId="478"/>
          <ac:spMkLst>
            <pc:docMk/>
            <pc:sldMk cId="2247261157" sldId="332"/>
            <ac:spMk id="6" creationId="{8096791F-0E2F-4048-86A3-663502F37786}"/>
          </ac:spMkLst>
        </pc:spChg>
        <pc:spChg chg="del mod">
          <ac:chgData name="Marval, Charlie" userId="14b4a1e6-1172-4001-8cad-1a4cf355bfbd" providerId="ADAL" clId="{E206006B-38A1-4D17-BFAB-C7C07257D909}" dt="2021-09-27T15:05:44.009" v="1078" actId="478"/>
          <ac:spMkLst>
            <pc:docMk/>
            <pc:sldMk cId="2247261157" sldId="332"/>
            <ac:spMk id="9" creationId="{4A617648-A227-4692-AFE9-2CAD4A8142C2}"/>
          </ac:spMkLst>
        </pc:spChg>
        <pc:graphicFrameChg chg="add mod modGraphic">
          <ac:chgData name="Marval, Charlie" userId="14b4a1e6-1172-4001-8cad-1a4cf355bfbd" providerId="ADAL" clId="{E206006B-38A1-4D17-BFAB-C7C07257D909}" dt="2021-09-27T15:06:39.815" v="1110" actId="20577"/>
          <ac:graphicFrameMkLst>
            <pc:docMk/>
            <pc:sldMk cId="2247261157" sldId="332"/>
            <ac:graphicFrameMk id="4" creationId="{673F6027-A30E-470D-8268-A26CB5B35694}"/>
          </ac:graphicFrameMkLst>
        </pc:graphicFrameChg>
      </pc:sldChg>
      <pc:sldChg chg="modSp mod">
        <pc:chgData name="Marval, Charlie" userId="14b4a1e6-1172-4001-8cad-1a4cf355bfbd" providerId="ADAL" clId="{E206006B-38A1-4D17-BFAB-C7C07257D909}" dt="2021-09-29T15:08:33.471" v="1114" actId="313"/>
        <pc:sldMkLst>
          <pc:docMk/>
          <pc:sldMk cId="1680964418" sldId="333"/>
        </pc:sldMkLst>
        <pc:spChg chg="mod">
          <ac:chgData name="Marval, Charlie" userId="14b4a1e6-1172-4001-8cad-1a4cf355bfbd" providerId="ADAL" clId="{E206006B-38A1-4D17-BFAB-C7C07257D909}" dt="2021-09-29T15:08:33.471" v="1114" actId="313"/>
          <ac:spMkLst>
            <pc:docMk/>
            <pc:sldMk cId="1680964418" sldId="333"/>
            <ac:spMk id="3" creationId="{9B2B2A2E-5F44-4610-B41A-7231CB40DC79}"/>
          </ac:spMkLst>
        </pc:spChg>
      </pc:sldChg>
      <pc:sldChg chg="modSp mod">
        <pc:chgData name="Marval, Charlie" userId="14b4a1e6-1172-4001-8cad-1a4cf355bfbd" providerId="ADAL" clId="{E206006B-38A1-4D17-BFAB-C7C07257D909}" dt="2021-09-29T15:19:47.747" v="1121" actId="313"/>
        <pc:sldMkLst>
          <pc:docMk/>
          <pc:sldMk cId="358119339" sldId="337"/>
        </pc:sldMkLst>
        <pc:spChg chg="mod">
          <ac:chgData name="Marval, Charlie" userId="14b4a1e6-1172-4001-8cad-1a4cf355bfbd" providerId="ADAL" clId="{E206006B-38A1-4D17-BFAB-C7C07257D909}" dt="2021-09-29T15:19:47.747" v="1121" actId="313"/>
          <ac:spMkLst>
            <pc:docMk/>
            <pc:sldMk cId="358119339" sldId="337"/>
            <ac:spMk id="3" creationId="{9B2B2A2E-5F44-4610-B41A-7231CB40DC79}"/>
          </ac:spMkLst>
        </pc:spChg>
      </pc:sldChg>
      <pc:sldChg chg="modSp mod">
        <pc:chgData name="Marval, Charlie" userId="14b4a1e6-1172-4001-8cad-1a4cf355bfbd" providerId="ADAL" clId="{E206006B-38A1-4D17-BFAB-C7C07257D909}" dt="2021-09-29T15:20:18.532" v="1140" actId="313"/>
        <pc:sldMkLst>
          <pc:docMk/>
          <pc:sldMk cId="2015817259" sldId="338"/>
        </pc:sldMkLst>
        <pc:spChg chg="mod">
          <ac:chgData name="Marval, Charlie" userId="14b4a1e6-1172-4001-8cad-1a4cf355bfbd" providerId="ADAL" clId="{E206006B-38A1-4D17-BFAB-C7C07257D909}" dt="2021-09-29T15:20:02.876" v="1128" actId="313"/>
          <ac:spMkLst>
            <pc:docMk/>
            <pc:sldMk cId="2015817259" sldId="338"/>
            <ac:spMk id="3" creationId="{9B2B2A2E-5F44-4610-B41A-7231CB40DC79}"/>
          </ac:spMkLst>
        </pc:spChg>
        <pc:spChg chg="mod">
          <ac:chgData name="Marval, Charlie" userId="14b4a1e6-1172-4001-8cad-1a4cf355bfbd" providerId="ADAL" clId="{E206006B-38A1-4D17-BFAB-C7C07257D909}" dt="2021-09-29T15:20:18.532" v="1140" actId="313"/>
          <ac:spMkLst>
            <pc:docMk/>
            <pc:sldMk cId="2015817259" sldId="338"/>
            <ac:spMk id="4" creationId="{125F3149-EEB7-4074-B8CF-AB6565AB5A55}"/>
          </ac:spMkLst>
        </pc:spChg>
      </pc:sldChg>
      <pc:sldChg chg="modSp mod">
        <pc:chgData name="Marval, Charlie" userId="14b4a1e6-1172-4001-8cad-1a4cf355bfbd" providerId="ADAL" clId="{E206006B-38A1-4D17-BFAB-C7C07257D909}" dt="2021-09-29T15:20:27.246" v="1144" actId="313"/>
        <pc:sldMkLst>
          <pc:docMk/>
          <pc:sldMk cId="1097118311" sldId="339"/>
        </pc:sldMkLst>
        <pc:spChg chg="mod">
          <ac:chgData name="Marval, Charlie" userId="14b4a1e6-1172-4001-8cad-1a4cf355bfbd" providerId="ADAL" clId="{E206006B-38A1-4D17-BFAB-C7C07257D909}" dt="2021-09-29T15:20:27.246" v="1144" actId="313"/>
          <ac:spMkLst>
            <pc:docMk/>
            <pc:sldMk cId="1097118311" sldId="339"/>
            <ac:spMk id="3" creationId="{9B2B2A2E-5F44-4610-B41A-7231CB40DC79}"/>
          </ac:spMkLst>
        </pc:spChg>
        <pc:spChg chg="mod">
          <ac:chgData name="Marval, Charlie" userId="14b4a1e6-1172-4001-8cad-1a4cf355bfbd" providerId="ADAL" clId="{E206006B-38A1-4D17-BFAB-C7C07257D909}" dt="2021-09-27T14:46:53.854" v="365" actId="20577"/>
          <ac:spMkLst>
            <pc:docMk/>
            <pc:sldMk cId="1097118311" sldId="339"/>
            <ac:spMk id="4" creationId="{125F3149-EEB7-4074-B8CF-AB6565AB5A55}"/>
          </ac:spMkLst>
        </pc:spChg>
      </pc:sldChg>
      <pc:sldChg chg="addSp delSp modSp mod">
        <pc:chgData name="Marval, Charlie" userId="14b4a1e6-1172-4001-8cad-1a4cf355bfbd" providerId="ADAL" clId="{E206006B-38A1-4D17-BFAB-C7C07257D909}" dt="2021-10-01T15:14:59.571" v="1371" actId="478"/>
        <pc:sldMkLst>
          <pc:docMk/>
          <pc:sldMk cId="1739984472" sldId="382"/>
        </pc:sldMkLst>
        <pc:spChg chg="mod">
          <ac:chgData name="Marval, Charlie" userId="14b4a1e6-1172-4001-8cad-1a4cf355bfbd" providerId="ADAL" clId="{E206006B-38A1-4D17-BFAB-C7C07257D909}" dt="2021-10-01T15:14:48.328" v="1369" actId="20577"/>
          <ac:spMkLst>
            <pc:docMk/>
            <pc:sldMk cId="1739984472" sldId="382"/>
            <ac:spMk id="3" creationId="{9B2B2A2E-5F44-4610-B41A-7231CB40DC79}"/>
          </ac:spMkLst>
        </pc:spChg>
        <pc:picChg chg="add del mod">
          <ac:chgData name="Marval, Charlie" userId="14b4a1e6-1172-4001-8cad-1a4cf355bfbd" providerId="ADAL" clId="{E206006B-38A1-4D17-BFAB-C7C07257D909}" dt="2021-10-01T15:14:59.571" v="1371" actId="478"/>
          <ac:picMkLst>
            <pc:docMk/>
            <pc:sldMk cId="1739984472" sldId="382"/>
            <ac:picMk id="5" creationId="{D6FFD124-6CFD-4F1C-AA74-11F91C57EAFB}"/>
          </ac:picMkLst>
        </pc:picChg>
      </pc:sldChg>
      <pc:sldChg chg="addSp delSp modSp add mod">
        <pc:chgData name="Marval, Charlie" userId="14b4a1e6-1172-4001-8cad-1a4cf355bfbd" providerId="ADAL" clId="{E206006B-38A1-4D17-BFAB-C7C07257D909}" dt="2021-10-01T15:16:45.412" v="1452" actId="478"/>
        <pc:sldMkLst>
          <pc:docMk/>
          <pc:sldMk cId="563982578" sldId="422"/>
        </pc:sldMkLst>
        <pc:spChg chg="mod">
          <ac:chgData name="Marval, Charlie" userId="14b4a1e6-1172-4001-8cad-1a4cf355bfbd" providerId="ADAL" clId="{E206006B-38A1-4D17-BFAB-C7C07257D909}" dt="2021-10-01T15:16:30.964" v="1449" actId="20577"/>
          <ac:spMkLst>
            <pc:docMk/>
            <pc:sldMk cId="563982578" sldId="422"/>
            <ac:spMk id="3" creationId="{9B2B2A2E-5F44-4610-B41A-7231CB40DC79}"/>
          </ac:spMkLst>
        </pc:spChg>
        <pc:picChg chg="add del mod">
          <ac:chgData name="Marval, Charlie" userId="14b4a1e6-1172-4001-8cad-1a4cf355bfbd" providerId="ADAL" clId="{E206006B-38A1-4D17-BFAB-C7C07257D909}" dt="2021-10-01T15:16:42.452" v="1451" actId="478"/>
          <ac:picMkLst>
            <pc:docMk/>
            <pc:sldMk cId="563982578" sldId="422"/>
            <ac:picMk id="5" creationId="{D3EB1BF5-0E24-4645-B1A1-113B94286B81}"/>
          </ac:picMkLst>
        </pc:picChg>
        <pc:picChg chg="add del mod">
          <ac:chgData name="Marval, Charlie" userId="14b4a1e6-1172-4001-8cad-1a4cf355bfbd" providerId="ADAL" clId="{E206006B-38A1-4D17-BFAB-C7C07257D909}" dt="2021-10-01T15:16:45.412" v="1452" actId="478"/>
          <ac:picMkLst>
            <pc:docMk/>
            <pc:sldMk cId="563982578" sldId="422"/>
            <ac:picMk id="6" creationId="{BEEAC79D-90C8-4525-8DC9-28B40C739021}"/>
          </ac:picMkLst>
        </pc:picChg>
      </pc:sldChg>
      <pc:sldChg chg="add">
        <pc:chgData name="Marval, Charlie" userId="14b4a1e6-1172-4001-8cad-1a4cf355bfbd" providerId="ADAL" clId="{E206006B-38A1-4D17-BFAB-C7C07257D909}" dt="2021-10-01T15:11:08.038" v="1208"/>
        <pc:sldMkLst>
          <pc:docMk/>
          <pc:sldMk cId="768423302" sldId="423"/>
        </pc:sldMkLst>
      </pc:sldChg>
      <pc:sldChg chg="add">
        <pc:chgData name="Marval, Charlie" userId="14b4a1e6-1172-4001-8cad-1a4cf355bfbd" providerId="ADAL" clId="{E206006B-38A1-4D17-BFAB-C7C07257D909}" dt="2021-10-01T15:13:37.445" v="1327"/>
        <pc:sldMkLst>
          <pc:docMk/>
          <pc:sldMk cId="734582454" sldId="424"/>
        </pc:sldMkLst>
      </pc:sldChg>
      <pc:sldChg chg="add">
        <pc:chgData name="Marval, Charlie" userId="14b4a1e6-1172-4001-8cad-1a4cf355bfbd" providerId="ADAL" clId="{E206006B-38A1-4D17-BFAB-C7C07257D909}" dt="2021-10-01T15:14:54.282" v="1370"/>
        <pc:sldMkLst>
          <pc:docMk/>
          <pc:sldMk cId="2920731251" sldId="425"/>
        </pc:sldMkLst>
      </pc:sldChg>
      <pc:sldChg chg="add">
        <pc:chgData name="Marval, Charlie" userId="14b4a1e6-1172-4001-8cad-1a4cf355bfbd" providerId="ADAL" clId="{E206006B-38A1-4D17-BFAB-C7C07257D909}" dt="2021-10-01T15:16:38.702" v="1450"/>
        <pc:sldMkLst>
          <pc:docMk/>
          <pc:sldMk cId="1158351204" sldId="426"/>
        </pc:sldMkLst>
      </pc:sldChg>
      <pc:sldChg chg="addSp delSp modSp new mod setBg setClrOvrMap">
        <pc:chgData name="Marval, Charlie" userId="14b4a1e6-1172-4001-8cad-1a4cf355bfbd" providerId="ADAL" clId="{E206006B-38A1-4D17-BFAB-C7C07257D909}" dt="2021-10-21T14:44:41.977" v="1560" actId="26606"/>
        <pc:sldMkLst>
          <pc:docMk/>
          <pc:sldMk cId="1736175102" sldId="444"/>
        </pc:sldMkLst>
        <pc:spChg chg="mod ord">
          <ac:chgData name="Marval, Charlie" userId="14b4a1e6-1172-4001-8cad-1a4cf355bfbd" providerId="ADAL" clId="{E206006B-38A1-4D17-BFAB-C7C07257D909}" dt="2021-10-21T14:40:45.837" v="1548" actId="26606"/>
          <ac:spMkLst>
            <pc:docMk/>
            <pc:sldMk cId="1736175102" sldId="444"/>
            <ac:spMk id="2" creationId="{DD99EBFF-6F91-432B-853A-9120AEF599B3}"/>
          </ac:spMkLst>
        </pc:spChg>
        <pc:spChg chg="add del mod">
          <ac:chgData name="Marval, Charlie" userId="14b4a1e6-1172-4001-8cad-1a4cf355bfbd" providerId="ADAL" clId="{E206006B-38A1-4D17-BFAB-C7C07257D909}" dt="2021-10-18T14:58:51.113" v="1486" actId="26606"/>
          <ac:spMkLst>
            <pc:docMk/>
            <pc:sldMk cId="1736175102" sldId="444"/>
            <ac:spMk id="3" creationId="{B2409BB4-0AFB-4D43-B399-3E7D90E7FD2A}"/>
          </ac:spMkLst>
        </pc:spChg>
        <pc:spChg chg="add del mod">
          <ac:chgData name="Marval, Charlie" userId="14b4a1e6-1172-4001-8cad-1a4cf355bfbd" providerId="ADAL" clId="{E206006B-38A1-4D17-BFAB-C7C07257D909}" dt="2021-10-21T14:44:41.977" v="1560" actId="26606"/>
          <ac:spMkLst>
            <pc:docMk/>
            <pc:sldMk cId="1736175102" sldId="444"/>
            <ac:spMk id="4" creationId="{5F37BE48-0B78-44CF-BC0E-929A580EA9DE}"/>
          </ac:spMkLst>
        </pc:spChg>
        <pc:spChg chg="mod">
          <ac:chgData name="Marval, Charlie" userId="14b4a1e6-1172-4001-8cad-1a4cf355bfbd" providerId="ADAL" clId="{E206006B-38A1-4D17-BFAB-C7C07257D909}" dt="2021-10-18T14:53:37.650" v="1454"/>
          <ac:spMkLst>
            <pc:docMk/>
            <pc:sldMk cId="1736175102" sldId="444"/>
            <ac:spMk id="6" creationId="{5A23E45D-9BB3-4A96-BF05-1CC56FA52635}"/>
          </ac:spMkLst>
        </pc:spChg>
        <pc:spChg chg="mod">
          <ac:chgData name="Marval, Charlie" userId="14b4a1e6-1172-4001-8cad-1a4cf355bfbd" providerId="ADAL" clId="{E206006B-38A1-4D17-BFAB-C7C07257D909}" dt="2021-10-18T14:53:37.650" v="1454"/>
          <ac:spMkLst>
            <pc:docMk/>
            <pc:sldMk cId="1736175102" sldId="444"/>
            <ac:spMk id="7" creationId="{F717875A-D582-4544-A639-C699388A27D0}"/>
          </ac:spMkLst>
        </pc:spChg>
        <pc:spChg chg="add del">
          <ac:chgData name="Marval, Charlie" userId="14b4a1e6-1172-4001-8cad-1a4cf355bfbd" providerId="ADAL" clId="{E206006B-38A1-4D17-BFAB-C7C07257D909}" dt="2021-10-18T14:58:30.933" v="1477" actId="26606"/>
          <ac:spMkLst>
            <pc:docMk/>
            <pc:sldMk cId="1736175102" sldId="444"/>
            <ac:spMk id="18" creationId="{3F088236-D655-4F88-B238-E16762358025}"/>
          </ac:spMkLst>
        </pc:spChg>
        <pc:spChg chg="add del">
          <ac:chgData name="Marval, Charlie" userId="14b4a1e6-1172-4001-8cad-1a4cf355bfbd" providerId="ADAL" clId="{E206006B-38A1-4D17-BFAB-C7C07257D909}" dt="2021-10-18T14:58:30.933" v="1477" actId="26606"/>
          <ac:spMkLst>
            <pc:docMk/>
            <pc:sldMk cId="1736175102" sldId="444"/>
            <ac:spMk id="20" creationId="{3DAC0C92-199E-475C-9390-119A9B027276}"/>
          </ac:spMkLst>
        </pc:spChg>
        <pc:spChg chg="add del">
          <ac:chgData name="Marval, Charlie" userId="14b4a1e6-1172-4001-8cad-1a4cf355bfbd" providerId="ADAL" clId="{E206006B-38A1-4D17-BFAB-C7C07257D909}" dt="2021-10-18T14:58:30.933" v="1477" actId="26606"/>
          <ac:spMkLst>
            <pc:docMk/>
            <pc:sldMk cId="1736175102" sldId="444"/>
            <ac:spMk id="22" creationId="{C4CFB339-0ED8-4FE2-9EF1-6D1375B8499B}"/>
          </ac:spMkLst>
        </pc:spChg>
        <pc:spChg chg="add del">
          <ac:chgData name="Marval, Charlie" userId="14b4a1e6-1172-4001-8cad-1a4cf355bfbd" providerId="ADAL" clId="{E206006B-38A1-4D17-BFAB-C7C07257D909}" dt="2021-10-18T14:58:30.933" v="1477" actId="26606"/>
          <ac:spMkLst>
            <pc:docMk/>
            <pc:sldMk cId="1736175102" sldId="444"/>
            <ac:spMk id="24" creationId="{31896C80-2069-4431-9C19-83B913734490}"/>
          </ac:spMkLst>
        </pc:spChg>
        <pc:spChg chg="add del">
          <ac:chgData name="Marval, Charlie" userId="14b4a1e6-1172-4001-8cad-1a4cf355bfbd" providerId="ADAL" clId="{E206006B-38A1-4D17-BFAB-C7C07257D909}" dt="2021-10-18T14:58:15.715" v="1469" actId="26606"/>
          <ac:spMkLst>
            <pc:docMk/>
            <pc:sldMk cId="1736175102" sldId="444"/>
            <ac:spMk id="26" creationId="{B2409BB4-0AFB-4D43-B399-3E7D90E7FD2A}"/>
          </ac:spMkLst>
        </pc:spChg>
        <pc:spChg chg="add del">
          <ac:chgData name="Marval, Charlie" userId="14b4a1e6-1172-4001-8cad-1a4cf355bfbd" providerId="ADAL" clId="{E206006B-38A1-4D17-BFAB-C7C07257D909}" dt="2021-10-18T14:58:21.587" v="1471" actId="26606"/>
          <ac:spMkLst>
            <pc:docMk/>
            <pc:sldMk cId="1736175102" sldId="444"/>
            <ac:spMk id="28" creationId="{B2409BB4-0AFB-4D43-B399-3E7D90E7FD2A}"/>
          </ac:spMkLst>
        </pc:spChg>
        <pc:spChg chg="add del">
          <ac:chgData name="Marval, Charlie" userId="14b4a1e6-1172-4001-8cad-1a4cf355bfbd" providerId="ADAL" clId="{E206006B-38A1-4D17-BFAB-C7C07257D909}" dt="2021-10-18T14:58:23.564" v="1473" actId="26606"/>
          <ac:spMkLst>
            <pc:docMk/>
            <pc:sldMk cId="1736175102" sldId="444"/>
            <ac:spMk id="30" creationId="{B2409BB4-0AFB-4D43-B399-3E7D90E7FD2A}"/>
          </ac:spMkLst>
        </pc:spChg>
        <pc:spChg chg="add del">
          <ac:chgData name="Marval, Charlie" userId="14b4a1e6-1172-4001-8cad-1a4cf355bfbd" providerId="ADAL" clId="{E206006B-38A1-4D17-BFAB-C7C07257D909}" dt="2021-10-18T14:58:25.743" v="1475" actId="26606"/>
          <ac:spMkLst>
            <pc:docMk/>
            <pc:sldMk cId="1736175102" sldId="444"/>
            <ac:spMk id="32" creationId="{B2409BB4-0AFB-4D43-B399-3E7D90E7FD2A}"/>
          </ac:spMkLst>
        </pc:spChg>
        <pc:spChg chg="add del">
          <ac:chgData name="Marval, Charlie" userId="14b4a1e6-1172-4001-8cad-1a4cf355bfbd" providerId="ADAL" clId="{E206006B-38A1-4D17-BFAB-C7C07257D909}" dt="2021-10-18T14:58:30.933" v="1477" actId="26606"/>
          <ac:spMkLst>
            <pc:docMk/>
            <pc:sldMk cId="1736175102" sldId="444"/>
            <ac:spMk id="34" creationId="{B2409BB4-0AFB-4D43-B399-3E7D90E7FD2A}"/>
          </ac:spMkLst>
        </pc:spChg>
        <pc:spChg chg="add del">
          <ac:chgData name="Marval, Charlie" userId="14b4a1e6-1172-4001-8cad-1a4cf355bfbd" providerId="ADAL" clId="{E206006B-38A1-4D17-BFAB-C7C07257D909}" dt="2021-10-18T14:58:30.933" v="1477" actId="26606"/>
          <ac:spMkLst>
            <pc:docMk/>
            <pc:sldMk cId="1736175102" sldId="444"/>
            <ac:spMk id="36" creationId="{BF120A21-0841-4823-B0C4-28AEBCEF9B78}"/>
          </ac:spMkLst>
        </pc:spChg>
        <pc:spChg chg="add del">
          <ac:chgData name="Marval, Charlie" userId="14b4a1e6-1172-4001-8cad-1a4cf355bfbd" providerId="ADAL" clId="{E206006B-38A1-4D17-BFAB-C7C07257D909}" dt="2021-10-18T14:58:30.933" v="1477" actId="26606"/>
          <ac:spMkLst>
            <pc:docMk/>
            <pc:sldMk cId="1736175102" sldId="444"/>
            <ac:spMk id="37" creationId="{DBB05BAE-BBD3-4289-899F-A6851503C6B0}"/>
          </ac:spMkLst>
        </pc:spChg>
        <pc:spChg chg="add del">
          <ac:chgData name="Marval, Charlie" userId="14b4a1e6-1172-4001-8cad-1a4cf355bfbd" providerId="ADAL" clId="{E206006B-38A1-4D17-BFAB-C7C07257D909}" dt="2021-10-18T14:58:30.933" v="1477" actId="26606"/>
          <ac:spMkLst>
            <pc:docMk/>
            <pc:sldMk cId="1736175102" sldId="444"/>
            <ac:spMk id="38" creationId="{9874D11C-36F5-4BBE-A490-019A54E953B0}"/>
          </ac:spMkLst>
        </pc:spChg>
        <pc:spChg chg="add del">
          <ac:chgData name="Marval, Charlie" userId="14b4a1e6-1172-4001-8cad-1a4cf355bfbd" providerId="ADAL" clId="{E206006B-38A1-4D17-BFAB-C7C07257D909}" dt="2021-10-18T14:58:42.083" v="1479" actId="26606"/>
          <ac:spMkLst>
            <pc:docMk/>
            <pc:sldMk cId="1736175102" sldId="444"/>
            <ac:spMk id="40" creationId="{D94A7024-D948-494D-8920-BBA2DA07D15B}"/>
          </ac:spMkLst>
        </pc:spChg>
        <pc:spChg chg="add del">
          <ac:chgData name="Marval, Charlie" userId="14b4a1e6-1172-4001-8cad-1a4cf355bfbd" providerId="ADAL" clId="{E206006B-38A1-4D17-BFAB-C7C07257D909}" dt="2021-10-18T14:58:42.083" v="1479" actId="26606"/>
          <ac:spMkLst>
            <pc:docMk/>
            <pc:sldMk cId="1736175102" sldId="444"/>
            <ac:spMk id="41" creationId="{B2409BB4-0AFB-4D43-B399-3E7D90E7FD2A}"/>
          </ac:spMkLst>
        </pc:spChg>
        <pc:spChg chg="add del">
          <ac:chgData name="Marval, Charlie" userId="14b4a1e6-1172-4001-8cad-1a4cf355bfbd" providerId="ADAL" clId="{E206006B-38A1-4D17-BFAB-C7C07257D909}" dt="2021-10-21T14:43:01.932" v="1553" actId="478"/>
          <ac:spMkLst>
            <pc:docMk/>
            <pc:sldMk cId="1736175102" sldId="444"/>
            <ac:spMk id="42" creationId="{27B058E4-69EC-4239-95FC-69E77F4317C6}"/>
          </ac:spMkLst>
        </pc:spChg>
        <pc:spChg chg="add del">
          <ac:chgData name="Marval, Charlie" userId="14b4a1e6-1172-4001-8cad-1a4cf355bfbd" providerId="ADAL" clId="{E206006B-38A1-4D17-BFAB-C7C07257D909}" dt="2021-10-18T14:58:47.562" v="1483" actId="26606"/>
          <ac:spMkLst>
            <pc:docMk/>
            <pc:sldMk cId="1736175102" sldId="444"/>
            <ac:spMk id="50" creationId="{B2409BB4-0AFB-4D43-B399-3E7D90E7FD2A}"/>
          </ac:spMkLst>
        </pc:spChg>
        <pc:spChg chg="add del">
          <ac:chgData name="Marval, Charlie" userId="14b4a1e6-1172-4001-8cad-1a4cf355bfbd" providerId="ADAL" clId="{E206006B-38A1-4D17-BFAB-C7C07257D909}" dt="2021-10-18T15:01:55.324" v="1534" actId="26606"/>
          <ac:spMkLst>
            <pc:docMk/>
            <pc:sldMk cId="1736175102" sldId="444"/>
            <ac:spMk id="68" creationId="{22606B0C-7DA9-40F3-BBCD-2F29FC7B0C81}"/>
          </ac:spMkLst>
        </pc:spChg>
        <pc:spChg chg="add del">
          <ac:chgData name="Marval, Charlie" userId="14b4a1e6-1172-4001-8cad-1a4cf355bfbd" providerId="ADAL" clId="{E206006B-38A1-4D17-BFAB-C7C07257D909}" dt="2021-10-18T15:01:55.324" v="1534" actId="26606"/>
          <ac:spMkLst>
            <pc:docMk/>
            <pc:sldMk cId="1736175102" sldId="444"/>
            <ac:spMk id="71" creationId="{9F4444CE-BC8D-4D61-B303-4C05614E62AB}"/>
          </ac:spMkLst>
        </pc:spChg>
        <pc:spChg chg="add del">
          <ac:chgData name="Marval, Charlie" userId="14b4a1e6-1172-4001-8cad-1a4cf355bfbd" providerId="ADAL" clId="{E206006B-38A1-4D17-BFAB-C7C07257D909}" dt="2021-10-18T15:01:55.324" v="1534" actId="26606"/>
          <ac:spMkLst>
            <pc:docMk/>
            <pc:sldMk cId="1736175102" sldId="444"/>
            <ac:spMk id="73" creationId="{62423CA5-E2E1-4789-B759-9906C1C94063}"/>
          </ac:spMkLst>
        </pc:spChg>
        <pc:spChg chg="add del">
          <ac:chgData name="Marval, Charlie" userId="14b4a1e6-1172-4001-8cad-1a4cf355bfbd" providerId="ADAL" clId="{E206006B-38A1-4D17-BFAB-C7C07257D909}" dt="2021-10-18T15:01:55.324" v="1534" actId="26606"/>
          <ac:spMkLst>
            <pc:docMk/>
            <pc:sldMk cId="1736175102" sldId="444"/>
            <ac:spMk id="75" creationId="{73772B81-181F-48B7-8826-4D9686D15DF5}"/>
          </ac:spMkLst>
        </pc:spChg>
        <pc:spChg chg="add del">
          <ac:chgData name="Marval, Charlie" userId="14b4a1e6-1172-4001-8cad-1a4cf355bfbd" providerId="ADAL" clId="{E206006B-38A1-4D17-BFAB-C7C07257D909}" dt="2021-10-18T15:01:55.324" v="1534" actId="26606"/>
          <ac:spMkLst>
            <pc:docMk/>
            <pc:sldMk cId="1736175102" sldId="444"/>
            <ac:spMk id="77" creationId="{B2205F6E-03C6-4E92-877C-E2482F6599AA}"/>
          </ac:spMkLst>
        </pc:spChg>
        <pc:spChg chg="add del">
          <ac:chgData name="Marval, Charlie" userId="14b4a1e6-1172-4001-8cad-1a4cf355bfbd" providerId="ADAL" clId="{E206006B-38A1-4D17-BFAB-C7C07257D909}" dt="2021-10-18T15:02:01.750" v="1536" actId="26606"/>
          <ac:spMkLst>
            <pc:docMk/>
            <pc:sldMk cId="1736175102" sldId="444"/>
            <ac:spMk id="79" creationId="{D94A7024-D948-494D-8920-BBA2DA07D15B}"/>
          </ac:spMkLst>
        </pc:spChg>
        <pc:spChg chg="add del">
          <ac:chgData name="Marval, Charlie" userId="14b4a1e6-1172-4001-8cad-1a4cf355bfbd" providerId="ADAL" clId="{E206006B-38A1-4D17-BFAB-C7C07257D909}" dt="2021-10-18T15:02:01.750" v="1536" actId="26606"/>
          <ac:spMkLst>
            <pc:docMk/>
            <pc:sldMk cId="1736175102" sldId="444"/>
            <ac:spMk id="80" creationId="{373D8DCF-D6D0-43AE-89AA-5A7A05E3AF98}"/>
          </ac:spMkLst>
        </pc:spChg>
        <pc:spChg chg="add del">
          <ac:chgData name="Marval, Charlie" userId="14b4a1e6-1172-4001-8cad-1a4cf355bfbd" providerId="ADAL" clId="{E206006B-38A1-4D17-BFAB-C7C07257D909}" dt="2021-10-21T14:39:41.072" v="1538" actId="26606"/>
          <ac:spMkLst>
            <pc:docMk/>
            <pc:sldMk cId="1736175102" sldId="444"/>
            <ac:spMk id="82" creationId="{0E8C5008-D9EB-4399-8C0C-C639F044EB22}"/>
          </ac:spMkLst>
        </pc:spChg>
        <pc:spChg chg="add del">
          <ac:chgData name="Marval, Charlie" userId="14b4a1e6-1172-4001-8cad-1a4cf355bfbd" providerId="ADAL" clId="{E206006B-38A1-4D17-BFAB-C7C07257D909}" dt="2021-10-21T14:39:41.072" v="1538" actId="26606"/>
          <ac:spMkLst>
            <pc:docMk/>
            <pc:sldMk cId="1736175102" sldId="444"/>
            <ac:spMk id="83" creationId="{3BCB5F6A-9EB0-40B0-9D13-3023E9A20508}"/>
          </ac:spMkLst>
        </pc:spChg>
        <pc:spChg chg="add del mod ord">
          <ac:chgData name="Marval, Charlie" userId="14b4a1e6-1172-4001-8cad-1a4cf355bfbd" providerId="ADAL" clId="{E206006B-38A1-4D17-BFAB-C7C07257D909}" dt="2021-10-21T14:40:45.837" v="1548" actId="26606"/>
          <ac:spMkLst>
            <pc:docMk/>
            <pc:sldMk cId="1736175102" sldId="444"/>
            <ac:spMk id="102" creationId="{142B421C-8DF6-455A-A7AF-4AB180E3FE21}"/>
          </ac:spMkLst>
        </pc:spChg>
        <pc:spChg chg="add del">
          <ac:chgData name="Marval, Charlie" userId="14b4a1e6-1172-4001-8cad-1a4cf355bfbd" providerId="ADAL" clId="{E206006B-38A1-4D17-BFAB-C7C07257D909}" dt="2021-10-21T14:40:39.699" v="1545" actId="26606"/>
          <ac:spMkLst>
            <pc:docMk/>
            <pc:sldMk cId="1736175102" sldId="444"/>
            <ac:spMk id="107" creationId="{A65AC7D1-EAA9-48F5-B509-60A7F50BF703}"/>
          </ac:spMkLst>
        </pc:spChg>
        <pc:spChg chg="add del">
          <ac:chgData name="Marval, Charlie" userId="14b4a1e6-1172-4001-8cad-1a4cf355bfbd" providerId="ADAL" clId="{E206006B-38A1-4D17-BFAB-C7C07257D909}" dt="2021-10-21T14:40:39.699" v="1545" actId="26606"/>
          <ac:spMkLst>
            <pc:docMk/>
            <pc:sldMk cId="1736175102" sldId="444"/>
            <ac:spMk id="109" creationId="{D6320AF9-619A-4175-865B-5663E1AEF4C5}"/>
          </ac:spMkLst>
        </pc:spChg>
        <pc:spChg chg="add del">
          <ac:chgData name="Marval, Charlie" userId="14b4a1e6-1172-4001-8cad-1a4cf355bfbd" providerId="ADAL" clId="{E206006B-38A1-4D17-BFAB-C7C07257D909}" dt="2021-10-21T14:40:39.699" v="1545" actId="26606"/>
          <ac:spMkLst>
            <pc:docMk/>
            <pc:sldMk cId="1736175102" sldId="444"/>
            <ac:spMk id="115" creationId="{7E018740-5C2B-4A41-AC1A-7E68D1EC1954}"/>
          </ac:spMkLst>
        </pc:spChg>
        <pc:spChg chg="add del">
          <ac:chgData name="Marval, Charlie" userId="14b4a1e6-1172-4001-8cad-1a4cf355bfbd" providerId="ADAL" clId="{E206006B-38A1-4D17-BFAB-C7C07257D909}" dt="2021-10-21T14:40:39.699" v="1545" actId="26606"/>
          <ac:spMkLst>
            <pc:docMk/>
            <pc:sldMk cId="1736175102" sldId="444"/>
            <ac:spMk id="117" creationId="{166F75A4-C475-4941-8EE2-B80A06A2C1BB}"/>
          </ac:spMkLst>
        </pc:spChg>
        <pc:spChg chg="add del">
          <ac:chgData name="Marval, Charlie" userId="14b4a1e6-1172-4001-8cad-1a4cf355bfbd" providerId="ADAL" clId="{E206006B-38A1-4D17-BFAB-C7C07257D909}" dt="2021-10-21T14:40:39.699" v="1545" actId="26606"/>
          <ac:spMkLst>
            <pc:docMk/>
            <pc:sldMk cId="1736175102" sldId="444"/>
            <ac:spMk id="119" creationId="{A032553A-72E8-4B0D-8405-FF9771C9AF05}"/>
          </ac:spMkLst>
        </pc:spChg>
        <pc:spChg chg="add del">
          <ac:chgData name="Marval, Charlie" userId="14b4a1e6-1172-4001-8cad-1a4cf355bfbd" providerId="ADAL" clId="{E206006B-38A1-4D17-BFAB-C7C07257D909}" dt="2021-10-21T14:40:39.699" v="1545" actId="26606"/>
          <ac:spMkLst>
            <pc:docMk/>
            <pc:sldMk cId="1736175102" sldId="444"/>
            <ac:spMk id="121" creationId="{765800AC-C3B9-498E-87BC-29FAE4C76B21}"/>
          </ac:spMkLst>
        </pc:spChg>
        <pc:spChg chg="add del">
          <ac:chgData name="Marval, Charlie" userId="14b4a1e6-1172-4001-8cad-1a4cf355bfbd" providerId="ADAL" clId="{E206006B-38A1-4D17-BFAB-C7C07257D909}" dt="2021-10-21T14:40:39.699" v="1545" actId="26606"/>
          <ac:spMkLst>
            <pc:docMk/>
            <pc:sldMk cId="1736175102" sldId="444"/>
            <ac:spMk id="123" creationId="{1F9D6ACB-2FF4-49F9-978A-E0D5327FC635}"/>
          </ac:spMkLst>
        </pc:spChg>
        <pc:spChg chg="add del">
          <ac:chgData name="Marval, Charlie" userId="14b4a1e6-1172-4001-8cad-1a4cf355bfbd" providerId="ADAL" clId="{E206006B-38A1-4D17-BFAB-C7C07257D909}" dt="2021-10-21T14:40:39.699" v="1545" actId="26606"/>
          <ac:spMkLst>
            <pc:docMk/>
            <pc:sldMk cId="1736175102" sldId="444"/>
            <ac:spMk id="125" creationId="{A5EC319D-0FEA-4B95-A3EA-01E35672C95B}"/>
          </ac:spMkLst>
        </pc:spChg>
        <pc:grpChg chg="add del mod">
          <ac:chgData name="Marval, Charlie" userId="14b4a1e6-1172-4001-8cad-1a4cf355bfbd" providerId="ADAL" clId="{E206006B-38A1-4D17-BFAB-C7C07257D909}" dt="2021-10-18T14:57:13.871" v="1462" actId="478"/>
          <ac:grpSpMkLst>
            <pc:docMk/>
            <pc:sldMk cId="1736175102" sldId="444"/>
            <ac:grpSpMk id="4" creationId="{C6777594-A6F6-4167-BE62-6F59D333679C}"/>
          </ac:grpSpMkLst>
        </pc:grpChg>
        <pc:grpChg chg="add del">
          <ac:chgData name="Marval, Charlie" userId="14b4a1e6-1172-4001-8cad-1a4cf355bfbd" providerId="ADAL" clId="{E206006B-38A1-4D17-BFAB-C7C07257D909}" dt="2021-10-18T14:58:10.547" v="1467" actId="26606"/>
          <ac:grpSpMkLst>
            <pc:docMk/>
            <pc:sldMk cId="1736175102" sldId="444"/>
            <ac:grpSpMk id="14" creationId="{B4DE830A-B531-4A3B-96F6-0ECE88B08555}"/>
          </ac:grpSpMkLst>
        </pc:grpChg>
        <pc:grpChg chg="add del">
          <ac:chgData name="Marval, Charlie" userId="14b4a1e6-1172-4001-8cad-1a4cf355bfbd" providerId="ADAL" clId="{E206006B-38A1-4D17-BFAB-C7C07257D909}" dt="2021-10-18T14:58:44.756" v="1481" actId="26606"/>
          <ac:grpSpMkLst>
            <pc:docMk/>
            <pc:sldMk cId="1736175102" sldId="444"/>
            <ac:grpSpMk id="43" creationId="{88C9B83F-64CD-41C1-925F-A08801FFD0BD}"/>
          </ac:grpSpMkLst>
        </pc:grpChg>
        <pc:grpChg chg="add del">
          <ac:chgData name="Marval, Charlie" userId="14b4a1e6-1172-4001-8cad-1a4cf355bfbd" providerId="ADAL" clId="{E206006B-38A1-4D17-BFAB-C7C07257D909}" dt="2021-10-18T14:58:51.108" v="1485" actId="26606"/>
          <ac:grpSpMkLst>
            <pc:docMk/>
            <pc:sldMk cId="1736175102" sldId="444"/>
            <ac:grpSpMk id="52" creationId="{88C9B83F-64CD-41C1-925F-A08801FFD0BD}"/>
          </ac:grpSpMkLst>
        </pc:grpChg>
        <pc:grpChg chg="add del">
          <ac:chgData name="Marval, Charlie" userId="14b4a1e6-1172-4001-8cad-1a4cf355bfbd" providerId="ADAL" clId="{E206006B-38A1-4D17-BFAB-C7C07257D909}" dt="2021-10-18T15:02:01.755" v="1537" actId="26606"/>
          <ac:grpSpMkLst>
            <pc:docMk/>
            <pc:sldMk cId="1736175102" sldId="444"/>
            <ac:grpSpMk id="59" creationId="{B4DE830A-B531-4A3B-96F6-0ECE88B08555}"/>
          </ac:grpSpMkLst>
        </pc:grpChg>
        <pc:grpChg chg="add del">
          <ac:chgData name="Marval, Charlie" userId="14b4a1e6-1172-4001-8cad-1a4cf355bfbd" providerId="ADAL" clId="{E206006B-38A1-4D17-BFAB-C7C07257D909}" dt="2021-10-21T14:40:22.714" v="1541" actId="26606"/>
          <ac:grpSpMkLst>
            <pc:docMk/>
            <pc:sldMk cId="1736175102" sldId="444"/>
            <ac:grpSpMk id="88" creationId="{B4DE830A-B531-4A3B-96F6-0ECE88B08555}"/>
          </ac:grpSpMkLst>
        </pc:grpChg>
        <pc:grpChg chg="add del">
          <ac:chgData name="Marval, Charlie" userId="14b4a1e6-1172-4001-8cad-1a4cf355bfbd" providerId="ADAL" clId="{E206006B-38A1-4D17-BFAB-C7C07257D909}" dt="2021-10-21T14:44:41.977" v="1560" actId="26606"/>
          <ac:grpSpMkLst>
            <pc:docMk/>
            <pc:sldMk cId="1736175102" sldId="444"/>
            <ac:grpSpMk id="104" creationId="{88C9B83F-64CD-41C1-925F-A08801FFD0BD}"/>
          </ac:grpSpMkLst>
        </pc:grpChg>
        <pc:grpChg chg="add">
          <ac:chgData name="Marval, Charlie" userId="14b4a1e6-1172-4001-8cad-1a4cf355bfbd" providerId="ADAL" clId="{E206006B-38A1-4D17-BFAB-C7C07257D909}" dt="2021-10-21T14:44:41.977" v="1560" actId="26606"/>
          <ac:grpSpMkLst>
            <pc:docMk/>
            <pc:sldMk cId="1736175102" sldId="444"/>
            <ac:grpSpMk id="127" creationId="{88C9B83F-64CD-41C1-925F-A08801FFD0BD}"/>
          </ac:grpSpMkLst>
        </pc:grpChg>
        <pc:picChg chg="mod">
          <ac:chgData name="Marval, Charlie" userId="14b4a1e6-1172-4001-8cad-1a4cf355bfbd" providerId="ADAL" clId="{E206006B-38A1-4D17-BFAB-C7C07257D909}" dt="2021-10-18T14:53:37.650" v="1454"/>
          <ac:picMkLst>
            <pc:docMk/>
            <pc:sldMk cId="1736175102" sldId="444"/>
            <ac:picMk id="5" creationId="{17040152-090E-43CF-971B-2C7D5BEDDAEE}"/>
          </ac:picMkLst>
        </pc:picChg>
        <pc:picChg chg="add del mod">
          <ac:chgData name="Marval, Charlie" userId="14b4a1e6-1172-4001-8cad-1a4cf355bfbd" providerId="ADAL" clId="{E206006B-38A1-4D17-BFAB-C7C07257D909}" dt="2021-10-21T14:44:16.462" v="1557" actId="478"/>
          <ac:picMkLst>
            <pc:docMk/>
            <pc:sldMk cId="1736175102" sldId="444"/>
            <ac:picMk id="7" creationId="{294A58FE-74DB-4741-AD47-0A54D88F1BC0}"/>
          </ac:picMkLst>
        </pc:picChg>
        <pc:picChg chg="add del mod">
          <ac:chgData name="Marval, Charlie" userId="14b4a1e6-1172-4001-8cad-1a4cf355bfbd" providerId="ADAL" clId="{E206006B-38A1-4D17-BFAB-C7C07257D909}" dt="2021-10-21T14:42:55.511" v="1551" actId="478"/>
          <ac:picMkLst>
            <pc:docMk/>
            <pc:sldMk cId="1736175102" sldId="444"/>
            <ac:picMk id="9" creationId="{709448D4-36E1-4163-9463-F025C6E8FC3C}"/>
          </ac:picMkLst>
        </pc:picChg>
        <pc:picChg chg="add mod">
          <ac:chgData name="Marval, Charlie" userId="14b4a1e6-1172-4001-8cad-1a4cf355bfbd" providerId="ADAL" clId="{E206006B-38A1-4D17-BFAB-C7C07257D909}" dt="2021-10-21T14:44:41.977" v="1560" actId="26606"/>
          <ac:picMkLst>
            <pc:docMk/>
            <pc:sldMk cId="1736175102" sldId="444"/>
            <ac:picMk id="10" creationId="{13D80760-09CB-4BC0-88F4-3C362F737E60}"/>
          </ac:picMkLst>
        </pc:picChg>
        <pc:cxnChg chg="add del">
          <ac:chgData name="Marval, Charlie" userId="14b4a1e6-1172-4001-8cad-1a4cf355bfbd" providerId="ADAL" clId="{E206006B-38A1-4D17-BFAB-C7C07257D909}" dt="2021-10-18T14:58:30.933" v="1477" actId="26606"/>
          <ac:cxnSpMkLst>
            <pc:docMk/>
            <pc:sldMk cId="1736175102" sldId="444"/>
            <ac:cxnSpMk id="16" creationId="{2AFD8CBA-54A3-4363-991B-B9C631BBFA74}"/>
          </ac:cxnSpMkLst>
        </pc:cxnChg>
        <pc:cxnChg chg="add del">
          <ac:chgData name="Marval, Charlie" userId="14b4a1e6-1172-4001-8cad-1a4cf355bfbd" providerId="ADAL" clId="{E206006B-38A1-4D17-BFAB-C7C07257D909}" dt="2021-10-18T14:58:30.933" v="1477" actId="26606"/>
          <ac:cxnSpMkLst>
            <pc:docMk/>
            <pc:sldMk cId="1736175102" sldId="444"/>
            <ac:cxnSpMk id="35" creationId="{64FA5DFF-7FE6-4855-84E6-DFA78EE978BD}"/>
          </ac:cxnSpMkLst>
        </pc:cxnChg>
        <pc:cxnChg chg="add del">
          <ac:chgData name="Marval, Charlie" userId="14b4a1e6-1172-4001-8cad-1a4cf355bfbd" providerId="ADAL" clId="{E206006B-38A1-4D17-BFAB-C7C07257D909}" dt="2021-10-21T14:40:39.699" v="1545" actId="26606"/>
          <ac:cxnSpMkLst>
            <pc:docMk/>
            <pc:sldMk cId="1736175102" sldId="444"/>
            <ac:cxnSpMk id="111" creationId="{063B6EC6-D752-4EE7-908B-F8F19E8C7FEA}"/>
          </ac:cxnSpMkLst>
        </pc:cxnChg>
        <pc:cxnChg chg="add del">
          <ac:chgData name="Marval, Charlie" userId="14b4a1e6-1172-4001-8cad-1a4cf355bfbd" providerId="ADAL" clId="{E206006B-38A1-4D17-BFAB-C7C07257D909}" dt="2021-10-21T14:40:39.699" v="1545" actId="26606"/>
          <ac:cxnSpMkLst>
            <pc:docMk/>
            <pc:sldMk cId="1736175102" sldId="444"/>
            <ac:cxnSpMk id="113" creationId="{EFECD4E8-AD3E-4228-82A2-9461958EA94D}"/>
          </ac:cxnSpMkLst>
        </pc:cxnChg>
      </pc:sldChg>
      <pc:sldChg chg="addSp delSp modSp new mod ord setBg modClrScheme setClrOvrMap chgLayout">
        <pc:chgData name="Marval, Charlie" userId="14b4a1e6-1172-4001-8cad-1a4cf355bfbd" providerId="ADAL" clId="{E206006B-38A1-4D17-BFAB-C7C07257D909}" dt="2021-10-18T15:01:11.846" v="1530"/>
        <pc:sldMkLst>
          <pc:docMk/>
          <pc:sldMk cId="1158440219" sldId="445"/>
        </pc:sldMkLst>
        <pc:spChg chg="del mod ord">
          <ac:chgData name="Marval, Charlie" userId="14b4a1e6-1172-4001-8cad-1a4cf355bfbd" providerId="ADAL" clId="{E206006B-38A1-4D17-BFAB-C7C07257D909}" dt="2021-10-18T15:00:23.074" v="1490" actId="700"/>
          <ac:spMkLst>
            <pc:docMk/>
            <pc:sldMk cId="1158440219" sldId="445"/>
            <ac:spMk id="2" creationId="{EF14BD44-0BFD-472A-99FC-0EDC88B467F5}"/>
          </ac:spMkLst>
        </pc:spChg>
        <pc:spChg chg="del mod ord">
          <ac:chgData name="Marval, Charlie" userId="14b4a1e6-1172-4001-8cad-1a4cf355bfbd" providerId="ADAL" clId="{E206006B-38A1-4D17-BFAB-C7C07257D909}" dt="2021-10-18T15:00:23.074" v="1490" actId="700"/>
          <ac:spMkLst>
            <pc:docMk/>
            <pc:sldMk cId="1158440219" sldId="445"/>
            <ac:spMk id="3" creationId="{AE04BD10-4E91-4F65-85F4-56C250E48C4B}"/>
          </ac:spMkLst>
        </pc:spChg>
        <pc:spChg chg="add mod ord">
          <ac:chgData name="Marval, Charlie" userId="14b4a1e6-1172-4001-8cad-1a4cf355bfbd" providerId="ADAL" clId="{E206006B-38A1-4D17-BFAB-C7C07257D909}" dt="2021-10-18T15:00:57.190" v="1508" actId="20577"/>
          <ac:spMkLst>
            <pc:docMk/>
            <pc:sldMk cId="1158440219" sldId="445"/>
            <ac:spMk id="4" creationId="{F5E476FB-BF6E-444D-AA24-9A38555CD7C3}"/>
          </ac:spMkLst>
        </pc:spChg>
        <pc:spChg chg="add mod ord">
          <ac:chgData name="Marval, Charlie" userId="14b4a1e6-1172-4001-8cad-1a4cf355bfbd" providerId="ADAL" clId="{E206006B-38A1-4D17-BFAB-C7C07257D909}" dt="2021-10-18T15:01:03.405" v="1528" actId="20577"/>
          <ac:spMkLst>
            <pc:docMk/>
            <pc:sldMk cId="1158440219" sldId="445"/>
            <ac:spMk id="5" creationId="{2DE2C2C5-235F-4D53-983A-FE49FE5E77FD}"/>
          </ac:spMkLst>
        </pc:spChg>
        <pc:spChg chg="add">
          <ac:chgData name="Marval, Charlie" userId="14b4a1e6-1172-4001-8cad-1a4cf355bfbd" providerId="ADAL" clId="{E206006B-38A1-4D17-BFAB-C7C07257D909}" dt="2021-10-18T15:00:36.685" v="1491" actId="26606"/>
          <ac:spMkLst>
            <pc:docMk/>
            <pc:sldMk cId="1158440219" sldId="445"/>
            <ac:spMk id="10" creationId="{27577DEC-D9A5-404D-9789-702F4319BEC8}"/>
          </ac:spMkLst>
        </pc:spChg>
        <pc:grpChg chg="add">
          <ac:chgData name="Marval, Charlie" userId="14b4a1e6-1172-4001-8cad-1a4cf355bfbd" providerId="ADAL" clId="{E206006B-38A1-4D17-BFAB-C7C07257D909}" dt="2021-10-18T15:00:36.685" v="1491" actId="26606"/>
          <ac:grpSpMkLst>
            <pc:docMk/>
            <pc:sldMk cId="1158440219" sldId="445"/>
            <ac:grpSpMk id="12" creationId="{CEEA9366-CEA8-4F23-B065-4337F0D836FE}"/>
          </ac:grpSpMkLst>
        </pc:grpChg>
      </pc:sldChg>
      <pc:sldChg chg="addSp delSp modSp add mod">
        <pc:chgData name="Marval, Charlie" userId="14b4a1e6-1172-4001-8cad-1a4cf355bfbd" providerId="ADAL" clId="{E206006B-38A1-4D17-BFAB-C7C07257D909}" dt="2021-10-21T14:45:53.688" v="1565" actId="6549"/>
        <pc:sldMkLst>
          <pc:docMk/>
          <pc:sldMk cId="3976911566" sldId="446"/>
        </pc:sldMkLst>
        <pc:spChg chg="del">
          <ac:chgData name="Marval, Charlie" userId="14b4a1e6-1172-4001-8cad-1a4cf355bfbd" providerId="ADAL" clId="{E206006B-38A1-4D17-BFAB-C7C07257D909}" dt="2021-10-21T14:45:46.216" v="1562" actId="478"/>
          <ac:spMkLst>
            <pc:docMk/>
            <pc:sldMk cId="3976911566" sldId="446"/>
            <ac:spMk id="2" creationId="{DD99EBFF-6F91-432B-853A-9120AEF599B3}"/>
          </ac:spMkLst>
        </pc:spChg>
        <pc:spChg chg="add mod">
          <ac:chgData name="Marval, Charlie" userId="14b4a1e6-1172-4001-8cad-1a4cf355bfbd" providerId="ADAL" clId="{E206006B-38A1-4D17-BFAB-C7C07257D909}" dt="2021-10-21T14:45:46.216" v="1562" actId="478"/>
          <ac:spMkLst>
            <pc:docMk/>
            <pc:sldMk cId="3976911566" sldId="446"/>
            <ac:spMk id="4" creationId="{9933C19E-4619-4B0A-AE63-2D00F1240C4C}"/>
          </ac:spMkLst>
        </pc:spChg>
        <pc:spChg chg="add mod">
          <ac:chgData name="Marval, Charlie" userId="14b4a1e6-1172-4001-8cad-1a4cf355bfbd" providerId="ADAL" clId="{E206006B-38A1-4D17-BFAB-C7C07257D909}" dt="2021-10-21T14:45:53.688" v="1565" actId="6549"/>
          <ac:spMkLst>
            <pc:docMk/>
            <pc:sldMk cId="3976911566" sldId="446"/>
            <ac:spMk id="17" creationId="{16614FE6-B0DA-4B7A-A770-880864B7BE4C}"/>
          </ac:spMkLst>
        </pc:spChg>
      </pc:sldChg>
    </pc:docChg>
  </pc:docChgLst>
  <pc:docChgLst>
    <pc:chgData name="Marval, Charlie" userId="14b4a1e6-1172-4001-8cad-1a4cf355bfbd" providerId="ADAL" clId="{90AA6262-56DB-495A-9D63-AA81FA8638B1}"/>
    <pc:docChg chg="undo custSel modSld">
      <pc:chgData name="Marval, Charlie" userId="14b4a1e6-1172-4001-8cad-1a4cf355bfbd" providerId="ADAL" clId="{90AA6262-56DB-495A-9D63-AA81FA8638B1}" dt="2021-09-08T15:26:47.038" v="46" actId="20577"/>
      <pc:docMkLst>
        <pc:docMk/>
      </pc:docMkLst>
      <pc:sldChg chg="modSp mod">
        <pc:chgData name="Marval, Charlie" userId="14b4a1e6-1172-4001-8cad-1a4cf355bfbd" providerId="ADAL" clId="{90AA6262-56DB-495A-9D63-AA81FA8638B1}" dt="2021-09-08T15:26:47.038" v="46" actId="20577"/>
        <pc:sldMkLst>
          <pc:docMk/>
          <pc:sldMk cId="3491303550" sldId="328"/>
        </pc:sldMkLst>
        <pc:spChg chg="mod">
          <ac:chgData name="Marval, Charlie" userId="14b4a1e6-1172-4001-8cad-1a4cf355bfbd" providerId="ADAL" clId="{90AA6262-56DB-495A-9D63-AA81FA8638B1}" dt="2021-09-08T15:26:47.038" v="46" actId="20577"/>
          <ac:spMkLst>
            <pc:docMk/>
            <pc:sldMk cId="3491303550" sldId="328"/>
            <ac:spMk id="3" creationId="{9B2B2A2E-5F44-4610-B41A-7231CB40DC79}"/>
          </ac:spMkLst>
        </pc:spChg>
      </pc:sldChg>
      <pc:sldChg chg="modSp mod">
        <pc:chgData name="Marval, Charlie" userId="14b4a1e6-1172-4001-8cad-1a4cf355bfbd" providerId="ADAL" clId="{90AA6262-56DB-495A-9D63-AA81FA8638B1}" dt="2021-09-08T15:19:46.928" v="21" actId="1076"/>
        <pc:sldMkLst>
          <pc:docMk/>
          <pc:sldMk cId="358119339" sldId="337"/>
        </pc:sldMkLst>
        <pc:spChg chg="mod">
          <ac:chgData name="Marval, Charlie" userId="14b4a1e6-1172-4001-8cad-1a4cf355bfbd" providerId="ADAL" clId="{90AA6262-56DB-495A-9D63-AA81FA8638B1}" dt="2021-09-08T15:19:46.928" v="21" actId="1076"/>
          <ac:spMkLst>
            <pc:docMk/>
            <pc:sldMk cId="358119339" sldId="337"/>
            <ac:spMk id="4" creationId="{125F3149-EEB7-4074-B8CF-AB6565AB5A55}"/>
          </ac:spMkLst>
        </pc:spChg>
      </pc:sldChg>
      <pc:sldChg chg="modSp mod">
        <pc:chgData name="Marval, Charlie" userId="14b4a1e6-1172-4001-8cad-1a4cf355bfbd" providerId="ADAL" clId="{90AA6262-56DB-495A-9D63-AA81FA8638B1}" dt="2021-09-08T15:14:48.598" v="7" actId="313"/>
        <pc:sldMkLst>
          <pc:docMk/>
          <pc:sldMk cId="2679332981" sldId="381"/>
        </pc:sldMkLst>
        <pc:spChg chg="mod">
          <ac:chgData name="Marval, Charlie" userId="14b4a1e6-1172-4001-8cad-1a4cf355bfbd" providerId="ADAL" clId="{90AA6262-56DB-495A-9D63-AA81FA8638B1}" dt="2021-09-08T15:14:48.598" v="7" actId="313"/>
          <ac:spMkLst>
            <pc:docMk/>
            <pc:sldMk cId="2679332981" sldId="381"/>
            <ac:spMk id="3" creationId="{9B2B2A2E-5F44-4610-B41A-7231CB40DC79}"/>
          </ac:spMkLst>
        </pc:spChg>
      </pc:sldChg>
      <pc:sldChg chg="modSp mod">
        <pc:chgData name="Marval, Charlie" userId="14b4a1e6-1172-4001-8cad-1a4cf355bfbd" providerId="ADAL" clId="{90AA6262-56DB-495A-9D63-AA81FA8638B1}" dt="2021-09-08T15:17:31.082" v="19" actId="20577"/>
        <pc:sldMkLst>
          <pc:docMk/>
          <pc:sldMk cId="1739984472" sldId="382"/>
        </pc:sldMkLst>
        <pc:spChg chg="mod">
          <ac:chgData name="Marval, Charlie" userId="14b4a1e6-1172-4001-8cad-1a4cf355bfbd" providerId="ADAL" clId="{90AA6262-56DB-495A-9D63-AA81FA8638B1}" dt="2021-09-08T15:17:31.082" v="19" actId="20577"/>
          <ac:spMkLst>
            <pc:docMk/>
            <pc:sldMk cId="1739984472" sldId="382"/>
            <ac:spMk id="3" creationId="{9B2B2A2E-5F44-4610-B41A-7231CB40DC79}"/>
          </ac:spMkLst>
        </pc:spChg>
      </pc:sldChg>
    </pc:docChg>
  </pc:docChgLst>
  <pc:docChgLst>
    <pc:chgData name="Franceschini Mendoza, Miguel A" userId="7ec2403a-1072-4d68-9495-2ad076f99410" providerId="ADAL" clId="{7ABC77F8-335B-426E-ACB6-59E318FAB3F0}"/>
    <pc:docChg chg="undo redo custSel delSld modSld modMainMaster modSection">
      <pc:chgData name="Franceschini Mendoza, Miguel A" userId="7ec2403a-1072-4d68-9495-2ad076f99410" providerId="ADAL" clId="{7ABC77F8-335B-426E-ACB6-59E318FAB3F0}" dt="2021-07-29T14:56:51.929" v="618" actId="729"/>
      <pc:docMkLst>
        <pc:docMk/>
      </pc:docMkLst>
      <pc:sldChg chg="modSp mod">
        <pc:chgData name="Franceschini Mendoza, Miguel A" userId="7ec2403a-1072-4d68-9495-2ad076f99410" providerId="ADAL" clId="{7ABC77F8-335B-426E-ACB6-59E318FAB3F0}" dt="2021-07-26T14:55:45.672" v="68" actId="20577"/>
        <pc:sldMkLst>
          <pc:docMk/>
          <pc:sldMk cId="2500441858" sldId="256"/>
        </pc:sldMkLst>
        <pc:spChg chg="mod">
          <ac:chgData name="Franceschini Mendoza, Miguel A" userId="7ec2403a-1072-4d68-9495-2ad076f99410" providerId="ADAL" clId="{7ABC77F8-335B-426E-ACB6-59E318FAB3F0}" dt="2021-07-26T14:55:45.672" v="68" actId="20577"/>
          <ac:spMkLst>
            <pc:docMk/>
            <pc:sldMk cId="2500441858" sldId="256"/>
            <ac:spMk id="2" creationId="{512E6E1D-6252-40BE-AC10-2B11317EDB08}"/>
          </ac:spMkLst>
        </pc:spChg>
      </pc:sldChg>
      <pc:sldChg chg="setBg">
        <pc:chgData name="Franceschini Mendoza, Miguel A" userId="7ec2403a-1072-4d68-9495-2ad076f99410" providerId="ADAL" clId="{7ABC77F8-335B-426E-ACB6-59E318FAB3F0}" dt="2021-07-28T15:36:55.728" v="608"/>
        <pc:sldMkLst>
          <pc:docMk/>
          <pc:sldMk cId="1054178496" sldId="303"/>
        </pc:sldMkLst>
      </pc:sldChg>
      <pc:sldChg chg="mod modShow">
        <pc:chgData name="Franceschini Mendoza, Miguel A" userId="7ec2403a-1072-4d68-9495-2ad076f99410" providerId="ADAL" clId="{7ABC77F8-335B-426E-ACB6-59E318FAB3F0}" dt="2021-07-29T14:56:51.929" v="618" actId="729"/>
        <pc:sldMkLst>
          <pc:docMk/>
          <pc:sldMk cId="3785477794" sldId="316"/>
        </pc:sldMkLst>
      </pc:sldChg>
      <pc:sldChg chg="mod modShow">
        <pc:chgData name="Franceschini Mendoza, Miguel A" userId="7ec2403a-1072-4d68-9495-2ad076f99410" providerId="ADAL" clId="{7ABC77F8-335B-426E-ACB6-59E318FAB3F0}" dt="2021-07-29T14:56:24.779" v="612" actId="729"/>
        <pc:sldMkLst>
          <pc:docMk/>
          <pc:sldMk cId="2902740017" sldId="348"/>
        </pc:sldMkLst>
      </pc:sldChg>
      <pc:sldChg chg="addSp delSp modSp mod setBg">
        <pc:chgData name="Franceschini Mendoza, Miguel A" userId="7ec2403a-1072-4d68-9495-2ad076f99410" providerId="ADAL" clId="{7ABC77F8-335B-426E-ACB6-59E318FAB3F0}" dt="2021-07-28T15:36:55.728" v="608"/>
        <pc:sldMkLst>
          <pc:docMk/>
          <pc:sldMk cId="2977345228" sldId="389"/>
        </pc:sldMkLst>
        <pc:spChg chg="del">
          <ac:chgData name="Franceschini Mendoza, Miguel A" userId="7ec2403a-1072-4d68-9495-2ad076f99410" providerId="ADAL" clId="{7ABC77F8-335B-426E-ACB6-59E318FAB3F0}" dt="2021-07-27T15:34:06.382" v="80" actId="478"/>
          <ac:spMkLst>
            <pc:docMk/>
            <pc:sldMk cId="2977345228" sldId="389"/>
            <ac:spMk id="3" creationId="{4ABA9D47-7A14-4558-9A5B-1F9C12234E86}"/>
          </ac:spMkLst>
        </pc:spChg>
        <pc:spChg chg="add del mod">
          <ac:chgData name="Franceschini Mendoza, Miguel A" userId="7ec2403a-1072-4d68-9495-2ad076f99410" providerId="ADAL" clId="{7ABC77F8-335B-426E-ACB6-59E318FAB3F0}" dt="2021-07-27T15:33:34.195" v="74" actId="478"/>
          <ac:spMkLst>
            <pc:docMk/>
            <pc:sldMk cId="2977345228" sldId="389"/>
            <ac:spMk id="5" creationId="{EE3FFB09-3A08-411D-B2A0-52F1053DCCC3}"/>
          </ac:spMkLst>
        </pc:spChg>
        <pc:spChg chg="add del mod">
          <ac:chgData name="Franceschini Mendoza, Miguel A" userId="7ec2403a-1072-4d68-9495-2ad076f99410" providerId="ADAL" clId="{7ABC77F8-335B-426E-ACB6-59E318FAB3F0}" dt="2021-07-27T15:34:09.499" v="81" actId="478"/>
          <ac:spMkLst>
            <pc:docMk/>
            <pc:sldMk cId="2977345228" sldId="389"/>
            <ac:spMk id="8" creationId="{3E84A3C3-F0C2-43B6-BD2A-F1995A1755E2}"/>
          </ac:spMkLst>
        </pc:spChg>
        <pc:picChg chg="add del mod">
          <ac:chgData name="Franceschini Mendoza, Miguel A" userId="7ec2403a-1072-4d68-9495-2ad076f99410" providerId="ADAL" clId="{7ABC77F8-335B-426E-ACB6-59E318FAB3F0}" dt="2021-07-27T15:33:29.408" v="72" actId="478"/>
          <ac:picMkLst>
            <pc:docMk/>
            <pc:sldMk cId="2977345228" sldId="389"/>
            <ac:picMk id="4" creationId="{2A59D91B-0455-4C85-B961-9D3D60DC03FA}"/>
          </ac:picMkLst>
        </pc:picChg>
        <pc:picChg chg="add mod ord">
          <ac:chgData name="Franceschini Mendoza, Miguel A" userId="7ec2403a-1072-4d68-9495-2ad076f99410" providerId="ADAL" clId="{7ABC77F8-335B-426E-ACB6-59E318FAB3F0}" dt="2021-07-27T15:40:14.177" v="86" actId="14100"/>
          <ac:picMkLst>
            <pc:docMk/>
            <pc:sldMk cId="2977345228" sldId="389"/>
            <ac:picMk id="7" creationId="{1A52632D-9A89-4A72-9CB9-76F143CD702D}"/>
          </ac:picMkLst>
        </pc:picChg>
        <pc:picChg chg="del mod">
          <ac:chgData name="Franceschini Mendoza, Miguel A" userId="7ec2403a-1072-4d68-9495-2ad076f99410" providerId="ADAL" clId="{7ABC77F8-335B-426E-ACB6-59E318FAB3F0}" dt="2021-07-27T15:33:31.083" v="73" actId="478"/>
          <ac:picMkLst>
            <pc:docMk/>
            <pc:sldMk cId="2977345228" sldId="389"/>
            <ac:picMk id="2050" creationId="{57429B59-1E5B-4FC4-A87C-C333D597C435}"/>
          </ac:picMkLst>
        </pc:picChg>
      </pc:sldChg>
      <pc:sldChg chg="modSp">
        <pc:chgData name="Franceschini Mendoza, Miguel A" userId="7ec2403a-1072-4d68-9495-2ad076f99410" providerId="ADAL" clId="{7ABC77F8-335B-426E-ACB6-59E318FAB3F0}" dt="2021-07-29T14:56:38.478" v="616" actId="20577"/>
        <pc:sldMkLst>
          <pc:docMk/>
          <pc:sldMk cId="3212098320" sldId="391"/>
        </pc:sldMkLst>
        <pc:graphicFrameChg chg="mod">
          <ac:chgData name="Franceschini Mendoza, Miguel A" userId="7ec2403a-1072-4d68-9495-2ad076f99410" providerId="ADAL" clId="{7ABC77F8-335B-426E-ACB6-59E318FAB3F0}" dt="2021-07-29T14:56:38.478" v="616" actId="20577"/>
          <ac:graphicFrameMkLst>
            <pc:docMk/>
            <pc:sldMk cId="3212098320" sldId="391"/>
            <ac:graphicFrameMk id="7" creationId="{A81F4B5D-D058-41D2-975F-8F46790463B2}"/>
          </ac:graphicFrameMkLst>
        </pc:graphicFrameChg>
      </pc:sldChg>
      <pc:sldChg chg="modSp mod">
        <pc:chgData name="Franceschini Mendoza, Miguel A" userId="7ec2403a-1072-4d68-9495-2ad076f99410" providerId="ADAL" clId="{7ABC77F8-335B-426E-ACB6-59E318FAB3F0}" dt="2021-07-29T14:46:24.850" v="611" actId="14100"/>
        <pc:sldMkLst>
          <pc:docMk/>
          <pc:sldMk cId="317532795" sldId="393"/>
        </pc:sldMkLst>
        <pc:grpChg chg="mod">
          <ac:chgData name="Franceschini Mendoza, Miguel A" userId="7ec2403a-1072-4d68-9495-2ad076f99410" providerId="ADAL" clId="{7ABC77F8-335B-426E-ACB6-59E318FAB3F0}" dt="2021-07-29T14:46:22.131" v="610" actId="14100"/>
          <ac:grpSpMkLst>
            <pc:docMk/>
            <pc:sldMk cId="317532795" sldId="393"/>
            <ac:grpSpMk id="7" creationId="{34E61030-4C96-440C-AB70-6F03A754B011}"/>
          </ac:grpSpMkLst>
        </pc:grpChg>
        <pc:grpChg chg="mod">
          <ac:chgData name="Franceschini Mendoza, Miguel A" userId="7ec2403a-1072-4d68-9495-2ad076f99410" providerId="ADAL" clId="{7ABC77F8-335B-426E-ACB6-59E318FAB3F0}" dt="2021-07-29T14:46:24.850" v="611" actId="14100"/>
          <ac:grpSpMkLst>
            <pc:docMk/>
            <pc:sldMk cId="317532795" sldId="393"/>
            <ac:grpSpMk id="8" creationId="{FAB7490A-E8C4-4DC6-8573-D690A5865D06}"/>
          </ac:grpSpMkLst>
        </pc:grpChg>
      </pc:sldChg>
      <pc:sldChg chg="del">
        <pc:chgData name="Franceschini Mendoza, Miguel A" userId="7ec2403a-1072-4d68-9495-2ad076f99410" providerId="ADAL" clId="{7ABC77F8-335B-426E-ACB6-59E318FAB3F0}" dt="2021-07-29T14:44:58.776" v="609" actId="2696"/>
        <pc:sldMkLst>
          <pc:docMk/>
          <pc:sldMk cId="1258094635" sldId="394"/>
        </pc:sldMkLst>
      </pc:sldChg>
      <pc:sldChg chg="delSp modSp mod setBg delAnim modAnim">
        <pc:chgData name="Franceschini Mendoza, Miguel A" userId="7ec2403a-1072-4d68-9495-2ad076f99410" providerId="ADAL" clId="{7ABC77F8-335B-426E-ACB6-59E318FAB3F0}" dt="2021-07-28T15:36:55.728" v="608"/>
        <pc:sldMkLst>
          <pc:docMk/>
          <pc:sldMk cId="3079517365" sldId="397"/>
        </pc:sldMkLst>
        <pc:spChg chg="mod">
          <ac:chgData name="Franceschini Mendoza, Miguel A" userId="7ec2403a-1072-4d68-9495-2ad076f99410" providerId="ADAL" clId="{7ABC77F8-335B-426E-ACB6-59E318FAB3F0}" dt="2021-07-28T15:33:20.097" v="604" actId="14861"/>
          <ac:spMkLst>
            <pc:docMk/>
            <pc:sldMk cId="3079517365" sldId="397"/>
            <ac:spMk id="2" creationId="{512E6E1D-6252-40BE-AC10-2B11317EDB08}"/>
          </ac:spMkLst>
        </pc:spChg>
        <pc:spChg chg="del mod">
          <ac:chgData name="Franceschini Mendoza, Miguel A" userId="7ec2403a-1072-4d68-9495-2ad076f99410" providerId="ADAL" clId="{7ABC77F8-335B-426E-ACB6-59E318FAB3F0}" dt="2021-07-28T15:30:50.743" v="591" actId="478"/>
          <ac:spMkLst>
            <pc:docMk/>
            <pc:sldMk cId="3079517365" sldId="397"/>
            <ac:spMk id="3" creationId="{5F05F1DB-B808-4263-B2F6-209B4D4C5E70}"/>
          </ac:spMkLst>
        </pc:spChg>
      </pc:sldChg>
      <pc:sldMasterChg chg="setBg modSldLayout">
        <pc:chgData name="Franceschini Mendoza, Miguel A" userId="7ec2403a-1072-4d68-9495-2ad076f99410" providerId="ADAL" clId="{7ABC77F8-335B-426E-ACB6-59E318FAB3F0}" dt="2021-07-28T15:36:55.728" v="608"/>
        <pc:sldMasterMkLst>
          <pc:docMk/>
          <pc:sldMasterMk cId="0" sldId="2147483648"/>
        </pc:sldMasterMkLst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59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60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61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62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63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64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65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66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67"/>
          </pc:sldLayoutMkLst>
        </pc:sldLayoutChg>
      </pc:sldMasterChg>
    </pc:docChg>
  </pc:docChgLst>
</pc:chgInfo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ianlydemann.com/the-complete-guide-to-angular-security/" TargetMode="External"/><Relationship Id="rId2" Type="http://schemas.openxmlformats.org/officeDocument/2006/relationships/hyperlink" Target="https://developer.mozilla.org/en-US/docs/Web/HTTP/Headers/Content-Security-Policy/require-trusted-types-for" TargetMode="External"/><Relationship Id="rId1" Type="http://schemas.openxmlformats.org/officeDocument/2006/relationships/hyperlink" Target="https://web.dev/trusted-types/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ianlydemann.com/the-complete-guide-to-angular-security/" TargetMode="External"/><Relationship Id="rId2" Type="http://schemas.openxmlformats.org/officeDocument/2006/relationships/hyperlink" Target="https://developer.mozilla.org/en-US/docs/Web/HTTP/Headers/Content-Security-Policy/require-trusted-types-for" TargetMode="External"/><Relationship Id="rId1" Type="http://schemas.openxmlformats.org/officeDocument/2006/relationships/hyperlink" Target="https://web.dev/trusted-type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840F26-AB50-4969-972A-04C66B1A124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4B88068-49EC-456D-ADAB-087C4A73DD43}">
      <dgm:prSet phldrT="[Text]"/>
      <dgm:spPr/>
      <dgm:t>
        <a:bodyPr/>
        <a:lstStyle/>
        <a:p>
          <a:r>
            <a:rPr lang="en-US"/>
            <a:t>Origins</a:t>
          </a:r>
        </a:p>
      </dgm:t>
    </dgm:pt>
    <dgm:pt modelId="{BB6CADA3-5588-4063-8E72-74F376DFEA3C}" type="parTrans" cxnId="{80E762A8-054C-4BB8-8925-D691C85862FB}">
      <dgm:prSet/>
      <dgm:spPr/>
      <dgm:t>
        <a:bodyPr/>
        <a:lstStyle/>
        <a:p>
          <a:endParaRPr lang="en-US"/>
        </a:p>
      </dgm:t>
    </dgm:pt>
    <dgm:pt modelId="{6C84C8FE-5B47-4CA7-810C-E8BC95E2188E}" type="sibTrans" cxnId="{80E762A8-054C-4BB8-8925-D691C85862FB}">
      <dgm:prSet/>
      <dgm:spPr/>
      <dgm:t>
        <a:bodyPr/>
        <a:lstStyle/>
        <a:p>
          <a:endParaRPr lang="en-US"/>
        </a:p>
      </dgm:t>
    </dgm:pt>
    <dgm:pt modelId="{22194281-F3CF-4B4E-9824-469FD7319EB3}">
      <dgm:prSet phldrT="[Text]"/>
      <dgm:spPr/>
      <dgm:t>
        <a:bodyPr/>
        <a:lstStyle/>
        <a:p>
          <a:r>
            <a:rPr lang="en-US"/>
            <a:t>Sites</a:t>
          </a:r>
        </a:p>
      </dgm:t>
    </dgm:pt>
    <dgm:pt modelId="{219088FC-4443-4EB1-A4A8-8ED3F2FF2D8C}" type="parTrans" cxnId="{FEF4368E-6C5C-453F-83F4-D8FEA127C9A6}">
      <dgm:prSet/>
      <dgm:spPr/>
      <dgm:t>
        <a:bodyPr/>
        <a:lstStyle/>
        <a:p>
          <a:endParaRPr lang="en-US"/>
        </a:p>
      </dgm:t>
    </dgm:pt>
    <dgm:pt modelId="{62F532E2-2B9E-422D-84B1-75D6FF1EE9BA}" type="sibTrans" cxnId="{FEF4368E-6C5C-453F-83F4-D8FEA127C9A6}">
      <dgm:prSet/>
      <dgm:spPr/>
      <dgm:t>
        <a:bodyPr/>
        <a:lstStyle/>
        <a:p>
          <a:endParaRPr lang="en-US"/>
        </a:p>
      </dgm:t>
    </dgm:pt>
    <dgm:pt modelId="{02A02F13-9C4F-4C0A-B3D3-0A5AB7633E5A}">
      <dgm:prSet phldrT="[Text]"/>
      <dgm:spPr/>
      <dgm:t>
        <a:bodyPr/>
        <a:lstStyle/>
        <a:p>
          <a:r>
            <a:rPr lang="en-US"/>
            <a:t>Domains</a:t>
          </a:r>
        </a:p>
      </dgm:t>
    </dgm:pt>
    <dgm:pt modelId="{7DF7DEA5-D003-4410-8884-2142B37B0B96}" type="parTrans" cxnId="{B505ACC6-00D9-4197-9532-774172737C05}">
      <dgm:prSet/>
      <dgm:spPr/>
      <dgm:t>
        <a:bodyPr/>
        <a:lstStyle/>
        <a:p>
          <a:endParaRPr lang="en-US"/>
        </a:p>
      </dgm:t>
    </dgm:pt>
    <dgm:pt modelId="{2A8F47C3-666D-4772-9AFA-F2434A43A749}" type="sibTrans" cxnId="{B505ACC6-00D9-4197-9532-774172737C05}">
      <dgm:prSet/>
      <dgm:spPr/>
      <dgm:t>
        <a:bodyPr/>
        <a:lstStyle/>
        <a:p>
          <a:endParaRPr lang="en-US"/>
        </a:p>
      </dgm:t>
    </dgm:pt>
    <dgm:pt modelId="{F3526ACD-CAD9-4954-AC5B-DBC4D8C4E63A}" type="pres">
      <dgm:prSet presAssocID="{DC840F26-AB50-4969-972A-04C66B1A1249}" presName="linear" presStyleCnt="0">
        <dgm:presLayoutVars>
          <dgm:animLvl val="lvl"/>
          <dgm:resizeHandles val="exact"/>
        </dgm:presLayoutVars>
      </dgm:prSet>
      <dgm:spPr/>
    </dgm:pt>
    <dgm:pt modelId="{2F8DDC36-7980-4770-8309-8C859399496B}" type="pres">
      <dgm:prSet presAssocID="{F4B88068-49EC-456D-ADAB-087C4A73DD4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64EA2A6-C1F7-484B-B274-5BF83952728C}" type="pres">
      <dgm:prSet presAssocID="{6C84C8FE-5B47-4CA7-810C-E8BC95E2188E}" presName="spacer" presStyleCnt="0"/>
      <dgm:spPr/>
    </dgm:pt>
    <dgm:pt modelId="{3F02B6B6-5E51-46A8-A427-5ECAA2F1ACBC}" type="pres">
      <dgm:prSet presAssocID="{22194281-F3CF-4B4E-9824-469FD7319EB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64515C5-7D06-4C57-86C4-6872C3C76797}" type="pres">
      <dgm:prSet presAssocID="{62F532E2-2B9E-422D-84B1-75D6FF1EE9BA}" presName="spacer" presStyleCnt="0"/>
      <dgm:spPr/>
    </dgm:pt>
    <dgm:pt modelId="{3CBFDD39-B8F8-4ABF-AECA-4919901E0DA4}" type="pres">
      <dgm:prSet presAssocID="{02A02F13-9C4F-4C0A-B3D3-0A5AB7633E5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16DF817-D195-44A5-9E8B-1D8E94D3F593}" type="presOf" srcId="{F4B88068-49EC-456D-ADAB-087C4A73DD43}" destId="{2F8DDC36-7980-4770-8309-8C859399496B}" srcOrd="0" destOrd="0" presId="urn:microsoft.com/office/officeart/2005/8/layout/vList2"/>
    <dgm:cxn modelId="{5F8ACF5F-BB66-49A6-8480-7A48607D11CC}" type="presOf" srcId="{DC840F26-AB50-4969-972A-04C66B1A1249}" destId="{F3526ACD-CAD9-4954-AC5B-DBC4D8C4E63A}" srcOrd="0" destOrd="0" presId="urn:microsoft.com/office/officeart/2005/8/layout/vList2"/>
    <dgm:cxn modelId="{FEF4368E-6C5C-453F-83F4-D8FEA127C9A6}" srcId="{DC840F26-AB50-4969-972A-04C66B1A1249}" destId="{22194281-F3CF-4B4E-9824-469FD7319EB3}" srcOrd="1" destOrd="0" parTransId="{219088FC-4443-4EB1-A4A8-8ED3F2FF2D8C}" sibTransId="{62F532E2-2B9E-422D-84B1-75D6FF1EE9BA}"/>
    <dgm:cxn modelId="{80E762A8-054C-4BB8-8925-D691C85862FB}" srcId="{DC840F26-AB50-4969-972A-04C66B1A1249}" destId="{F4B88068-49EC-456D-ADAB-087C4A73DD43}" srcOrd="0" destOrd="0" parTransId="{BB6CADA3-5588-4063-8E72-74F376DFEA3C}" sibTransId="{6C84C8FE-5B47-4CA7-810C-E8BC95E2188E}"/>
    <dgm:cxn modelId="{018A27BB-7FC0-4961-8E95-2CA00B68E4BE}" type="presOf" srcId="{22194281-F3CF-4B4E-9824-469FD7319EB3}" destId="{3F02B6B6-5E51-46A8-A427-5ECAA2F1ACBC}" srcOrd="0" destOrd="0" presId="urn:microsoft.com/office/officeart/2005/8/layout/vList2"/>
    <dgm:cxn modelId="{F41454BC-D20F-4FCC-B8C4-C0D0E9BBFC1C}" type="presOf" srcId="{02A02F13-9C4F-4C0A-B3D3-0A5AB7633E5A}" destId="{3CBFDD39-B8F8-4ABF-AECA-4919901E0DA4}" srcOrd="0" destOrd="0" presId="urn:microsoft.com/office/officeart/2005/8/layout/vList2"/>
    <dgm:cxn modelId="{B505ACC6-00D9-4197-9532-774172737C05}" srcId="{DC840F26-AB50-4969-972A-04C66B1A1249}" destId="{02A02F13-9C4F-4C0A-B3D3-0A5AB7633E5A}" srcOrd="2" destOrd="0" parTransId="{7DF7DEA5-D003-4410-8884-2142B37B0B96}" sibTransId="{2A8F47C3-666D-4772-9AFA-F2434A43A749}"/>
    <dgm:cxn modelId="{B6A2E4B5-D3FD-4948-9ABF-AE4B5F2CB585}" type="presParOf" srcId="{F3526ACD-CAD9-4954-AC5B-DBC4D8C4E63A}" destId="{2F8DDC36-7980-4770-8309-8C859399496B}" srcOrd="0" destOrd="0" presId="urn:microsoft.com/office/officeart/2005/8/layout/vList2"/>
    <dgm:cxn modelId="{09BD9085-EADD-4986-9231-C6D84C360942}" type="presParOf" srcId="{F3526ACD-CAD9-4954-AC5B-DBC4D8C4E63A}" destId="{C64EA2A6-C1F7-484B-B274-5BF83952728C}" srcOrd="1" destOrd="0" presId="urn:microsoft.com/office/officeart/2005/8/layout/vList2"/>
    <dgm:cxn modelId="{07399A5C-7FA2-46A5-BA47-A68D7118BB32}" type="presParOf" srcId="{F3526ACD-CAD9-4954-AC5B-DBC4D8C4E63A}" destId="{3F02B6B6-5E51-46A8-A427-5ECAA2F1ACBC}" srcOrd="2" destOrd="0" presId="urn:microsoft.com/office/officeart/2005/8/layout/vList2"/>
    <dgm:cxn modelId="{4DCF9C69-D487-4532-877D-61ECF63B17F6}" type="presParOf" srcId="{F3526ACD-CAD9-4954-AC5B-DBC4D8C4E63A}" destId="{164515C5-7D06-4C57-86C4-6872C3C76797}" srcOrd="3" destOrd="0" presId="urn:microsoft.com/office/officeart/2005/8/layout/vList2"/>
    <dgm:cxn modelId="{2024EEA6-CDF4-4F12-B030-F33090A804EF}" type="presParOf" srcId="{F3526ACD-CAD9-4954-AC5B-DBC4D8C4E63A}" destId="{3CBFDD39-B8F8-4ABF-AECA-4919901E0DA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20AA32-E28A-4B9B-819B-0FA75CCDD30C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5C317F6-E2E3-445A-8FAC-823531159E43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b="0" i="0"/>
            <a:t>There are two parts of a domain name: </a:t>
          </a:r>
          <a:endParaRPr lang="en-US" sz="2000"/>
        </a:p>
      </dgm:t>
    </dgm:pt>
    <dgm:pt modelId="{42AF432B-1997-474A-949C-B69EBDEE6A91}" type="parTrans" cxnId="{315AAA58-72AF-44C0-B291-3D614986511E}">
      <dgm:prSet/>
      <dgm:spPr/>
      <dgm:t>
        <a:bodyPr/>
        <a:lstStyle/>
        <a:p>
          <a:endParaRPr lang="en-US"/>
        </a:p>
      </dgm:t>
    </dgm:pt>
    <dgm:pt modelId="{5CBC8C44-D5D3-4029-B454-C2A89B3D3702}" type="sibTrans" cxnId="{315AAA58-72AF-44C0-B291-3D614986511E}">
      <dgm:prSet/>
      <dgm:spPr/>
      <dgm:t>
        <a:bodyPr/>
        <a:lstStyle/>
        <a:p>
          <a:endParaRPr lang="en-US"/>
        </a:p>
      </dgm:t>
    </dgm:pt>
    <dgm:pt modelId="{1F194DD2-A141-4938-B90A-619394AEF7E4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600" b="0" i="0"/>
            <a:t>the TLD (top level domain) examples: .com, .gov, .org, etc. </a:t>
          </a:r>
          <a:endParaRPr lang="en-US" sz="1600"/>
        </a:p>
      </dgm:t>
    </dgm:pt>
    <dgm:pt modelId="{29413AB3-32F5-486F-BBC9-95A2BA52DB27}" type="parTrans" cxnId="{F4165974-035F-4495-A9A9-7EFC18AC44B6}">
      <dgm:prSet/>
      <dgm:spPr/>
      <dgm:t>
        <a:bodyPr/>
        <a:lstStyle/>
        <a:p>
          <a:endParaRPr lang="en-US"/>
        </a:p>
      </dgm:t>
    </dgm:pt>
    <dgm:pt modelId="{6B3D65E2-794F-4004-992F-335D4187F205}" type="sibTrans" cxnId="{F4165974-035F-4495-A9A9-7EFC18AC44B6}">
      <dgm:prSet/>
      <dgm:spPr/>
      <dgm:t>
        <a:bodyPr/>
        <a:lstStyle/>
        <a:p>
          <a:endParaRPr lang="en-US"/>
        </a:p>
      </dgm:t>
    </dgm:pt>
    <dgm:pt modelId="{7F271A28-3386-493B-A808-028600CBA70D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600" b="0" i="0"/>
            <a:t>the actual domain name</a:t>
          </a:r>
          <a:endParaRPr lang="en-US" sz="1600"/>
        </a:p>
      </dgm:t>
    </dgm:pt>
    <dgm:pt modelId="{4F327151-A4A7-4BEE-A021-23DAC02FE78E}" type="parTrans" cxnId="{431180A6-C4D1-4EC9-8443-CA29F767785B}">
      <dgm:prSet/>
      <dgm:spPr/>
      <dgm:t>
        <a:bodyPr/>
        <a:lstStyle/>
        <a:p>
          <a:endParaRPr lang="en-US"/>
        </a:p>
      </dgm:t>
    </dgm:pt>
    <dgm:pt modelId="{1C96818A-DBD0-4EA8-89BA-DBF17DFED030}" type="sibTrans" cxnId="{431180A6-C4D1-4EC9-8443-CA29F767785B}">
      <dgm:prSet/>
      <dgm:spPr/>
      <dgm:t>
        <a:bodyPr/>
        <a:lstStyle/>
        <a:p>
          <a:endParaRPr lang="en-US"/>
        </a:p>
      </dgm:t>
    </dgm:pt>
    <dgm:pt modelId="{532D89EA-97B7-4DB6-BFFF-65D49F5F447B}">
      <dgm:prSet custT="1"/>
      <dgm:spPr>
        <a:solidFill>
          <a:schemeClr val="accent3"/>
        </a:solidFill>
      </dgm:spPr>
      <dgm:t>
        <a:bodyPr/>
        <a:lstStyle/>
        <a:p>
          <a:r>
            <a:rPr lang="en-US" sz="2000"/>
            <a:t>The term “Root domain” the domain, example is example.com</a:t>
          </a:r>
        </a:p>
      </dgm:t>
    </dgm:pt>
    <dgm:pt modelId="{28F583E1-C2DF-4A00-AD35-E9F9EDAAD4A5}" type="parTrans" cxnId="{19A7B7E7-15AE-40BB-A5C7-841C8E998147}">
      <dgm:prSet/>
      <dgm:spPr/>
      <dgm:t>
        <a:bodyPr/>
        <a:lstStyle/>
        <a:p>
          <a:endParaRPr lang="en-US"/>
        </a:p>
      </dgm:t>
    </dgm:pt>
    <dgm:pt modelId="{5484CAF2-8E7C-4EAF-9D7B-4C3A180BA1E8}" type="sibTrans" cxnId="{19A7B7E7-15AE-40BB-A5C7-841C8E998147}">
      <dgm:prSet/>
      <dgm:spPr/>
      <dgm:t>
        <a:bodyPr/>
        <a:lstStyle/>
        <a:p>
          <a:endParaRPr lang="en-US"/>
        </a:p>
      </dgm:t>
    </dgm:pt>
    <dgm:pt modelId="{ABA1F04D-7FC1-447D-8572-86B38238DAD7}">
      <dgm:prSet custT="1"/>
      <dgm:spPr/>
      <dgm:t>
        <a:bodyPr/>
        <a:lstStyle/>
        <a:p>
          <a:r>
            <a:rPr lang="en-US" sz="2000"/>
            <a:t>A domain purchase also includes its subdomains </a:t>
          </a:r>
        </a:p>
      </dgm:t>
    </dgm:pt>
    <dgm:pt modelId="{BF6C381C-847A-4C52-A2E1-8A50B850D4A4}" type="parTrans" cxnId="{6F63F270-4867-4B7A-BFF7-E79C389F91E2}">
      <dgm:prSet/>
      <dgm:spPr/>
      <dgm:t>
        <a:bodyPr/>
        <a:lstStyle/>
        <a:p>
          <a:endParaRPr lang="en-US"/>
        </a:p>
      </dgm:t>
    </dgm:pt>
    <dgm:pt modelId="{AB532D3D-F601-4251-BA0C-DA31CED9B44E}" type="sibTrans" cxnId="{6F63F270-4867-4B7A-BFF7-E79C389F91E2}">
      <dgm:prSet/>
      <dgm:spPr/>
      <dgm:t>
        <a:bodyPr/>
        <a:lstStyle/>
        <a:p>
          <a:endParaRPr lang="en-US"/>
        </a:p>
      </dgm:t>
    </dgm:pt>
    <dgm:pt modelId="{2C2EA321-FE01-4E4E-ABC9-C08F8DA3051F}">
      <dgm:prSet custT="1"/>
      <dgm:spPr/>
      <dgm:t>
        <a:bodyPr/>
        <a:lstStyle/>
        <a:p>
          <a:r>
            <a:rPr lang="en-US" sz="1600"/>
            <a:t>www.</a:t>
          </a:r>
          <a:r>
            <a:rPr lang="en-US" sz="1600" b="1"/>
            <a:t>example.com</a:t>
          </a:r>
          <a:endParaRPr lang="en-US" sz="1600"/>
        </a:p>
      </dgm:t>
    </dgm:pt>
    <dgm:pt modelId="{7C5722B9-6213-4C3D-AC93-54972BD1BFC2}" type="parTrans" cxnId="{6DD1199E-267C-4392-97E5-E6839D0E4265}">
      <dgm:prSet/>
      <dgm:spPr/>
      <dgm:t>
        <a:bodyPr/>
        <a:lstStyle/>
        <a:p>
          <a:endParaRPr lang="en-US"/>
        </a:p>
      </dgm:t>
    </dgm:pt>
    <dgm:pt modelId="{9A965AEF-1EBF-40E9-A63D-AB17901358D4}" type="sibTrans" cxnId="{6DD1199E-267C-4392-97E5-E6839D0E4265}">
      <dgm:prSet/>
      <dgm:spPr/>
      <dgm:t>
        <a:bodyPr/>
        <a:lstStyle/>
        <a:p>
          <a:endParaRPr lang="en-US"/>
        </a:p>
      </dgm:t>
    </dgm:pt>
    <dgm:pt modelId="{BE8FE9E8-B956-4A1D-AC77-0B3AD4C795B7}">
      <dgm:prSet custT="1"/>
      <dgm:spPr/>
      <dgm:t>
        <a:bodyPr/>
        <a:lstStyle/>
        <a:p>
          <a:r>
            <a:rPr lang="en-US" sz="1600"/>
            <a:t>merch.</a:t>
          </a:r>
          <a:r>
            <a:rPr lang="en-US" sz="1600" b="1"/>
            <a:t>example.com</a:t>
          </a:r>
          <a:endParaRPr lang="en-US" sz="1600"/>
        </a:p>
      </dgm:t>
    </dgm:pt>
    <dgm:pt modelId="{227DCC3F-E46C-439F-9F39-6B0A0C62BD07}" type="parTrans" cxnId="{D0F40EDA-5139-4C50-B62F-87995C6647B7}">
      <dgm:prSet/>
      <dgm:spPr/>
      <dgm:t>
        <a:bodyPr/>
        <a:lstStyle/>
        <a:p>
          <a:endParaRPr lang="en-US"/>
        </a:p>
      </dgm:t>
    </dgm:pt>
    <dgm:pt modelId="{B28C1063-CA78-4503-B256-A77DE14153CD}" type="sibTrans" cxnId="{D0F40EDA-5139-4C50-B62F-87995C6647B7}">
      <dgm:prSet/>
      <dgm:spPr/>
      <dgm:t>
        <a:bodyPr/>
        <a:lstStyle/>
        <a:p>
          <a:endParaRPr lang="en-US"/>
        </a:p>
      </dgm:t>
    </dgm:pt>
    <dgm:pt modelId="{62051EE4-2EDB-4F35-BB02-609FC36AB5C1}">
      <dgm:prSet custT="1"/>
      <dgm:spPr/>
      <dgm:t>
        <a:bodyPr/>
        <a:lstStyle/>
        <a:p>
          <a:r>
            <a:rPr lang="en-US" sz="1600"/>
            <a:t>support.</a:t>
          </a:r>
          <a:r>
            <a:rPr lang="en-US" sz="1600" b="1"/>
            <a:t>example.com  </a:t>
          </a:r>
          <a:endParaRPr lang="en-US" sz="1600"/>
        </a:p>
      </dgm:t>
    </dgm:pt>
    <dgm:pt modelId="{86AC51EB-40D1-41B9-B1FF-91E2FE4E5348}" type="parTrans" cxnId="{277D848F-4361-4F1A-83F0-AEC0345834EA}">
      <dgm:prSet/>
      <dgm:spPr/>
      <dgm:t>
        <a:bodyPr/>
        <a:lstStyle/>
        <a:p>
          <a:endParaRPr lang="en-US"/>
        </a:p>
      </dgm:t>
    </dgm:pt>
    <dgm:pt modelId="{7E8E9921-593F-47E6-92A6-68BFD38EB7F3}" type="sibTrans" cxnId="{277D848F-4361-4F1A-83F0-AEC0345834EA}">
      <dgm:prSet/>
      <dgm:spPr/>
      <dgm:t>
        <a:bodyPr/>
        <a:lstStyle/>
        <a:p>
          <a:endParaRPr lang="en-US"/>
        </a:p>
      </dgm:t>
    </dgm:pt>
    <dgm:pt modelId="{AE974C5D-4D7F-4139-843E-77C21C946041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000" kern="1200"/>
            <a:t>Subdomains change the “host” which means a different “</a:t>
          </a:r>
          <a:r>
            <a:rPr lang="en-US" sz="2000" kern="120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origin</a:t>
          </a:r>
          <a:r>
            <a:rPr lang="en-US" sz="2000" b="1" i="1" kern="1200">
              <a:solidFill>
                <a:schemeClr val="bg1"/>
              </a:solidFill>
            </a:rPr>
            <a:t>”</a:t>
          </a:r>
        </a:p>
      </dgm:t>
    </dgm:pt>
    <dgm:pt modelId="{F763A848-BF01-4FFD-B8EF-6EE82E16E6BD}" type="parTrans" cxnId="{8AF3DD65-0F64-4478-989E-5D6B62F8ECAA}">
      <dgm:prSet/>
      <dgm:spPr/>
      <dgm:t>
        <a:bodyPr/>
        <a:lstStyle/>
        <a:p>
          <a:endParaRPr lang="en-US"/>
        </a:p>
      </dgm:t>
    </dgm:pt>
    <dgm:pt modelId="{16538C20-47A5-4DC3-B4DE-B0DBFE6A2021}" type="sibTrans" cxnId="{8AF3DD65-0F64-4478-989E-5D6B62F8ECAA}">
      <dgm:prSet/>
      <dgm:spPr/>
      <dgm:t>
        <a:bodyPr/>
        <a:lstStyle/>
        <a:p>
          <a:endParaRPr lang="en-US"/>
        </a:p>
      </dgm:t>
    </dgm:pt>
    <dgm:pt modelId="{1EE6A334-539C-48EC-8873-B052EEFA9347}" type="pres">
      <dgm:prSet presAssocID="{A620AA32-E28A-4B9B-819B-0FA75CCDD30C}" presName="linear" presStyleCnt="0">
        <dgm:presLayoutVars>
          <dgm:dir/>
          <dgm:animLvl val="lvl"/>
          <dgm:resizeHandles val="exact"/>
        </dgm:presLayoutVars>
      </dgm:prSet>
      <dgm:spPr/>
    </dgm:pt>
    <dgm:pt modelId="{42E2D9FD-9E1A-4DAC-BB45-E9C0558C0716}" type="pres">
      <dgm:prSet presAssocID="{B5C317F6-E2E3-445A-8FAC-823531159E43}" presName="parentLin" presStyleCnt="0"/>
      <dgm:spPr/>
    </dgm:pt>
    <dgm:pt modelId="{E76DE7D7-43A8-4A5E-B13F-ABA5417541BB}" type="pres">
      <dgm:prSet presAssocID="{B5C317F6-E2E3-445A-8FAC-823531159E43}" presName="parentLeftMargin" presStyleLbl="node1" presStyleIdx="0" presStyleCnt="4"/>
      <dgm:spPr/>
    </dgm:pt>
    <dgm:pt modelId="{B25C4AD2-42E9-4CC7-A939-CEEFE6ABA304}" type="pres">
      <dgm:prSet presAssocID="{B5C317F6-E2E3-445A-8FAC-823531159E4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1C6B44B-4EAC-42B1-826A-DA0B50FC5A0B}" type="pres">
      <dgm:prSet presAssocID="{B5C317F6-E2E3-445A-8FAC-823531159E43}" presName="negativeSpace" presStyleCnt="0"/>
      <dgm:spPr/>
    </dgm:pt>
    <dgm:pt modelId="{FEC2AE68-29BB-4D1D-8897-20D0DCBA4A42}" type="pres">
      <dgm:prSet presAssocID="{B5C317F6-E2E3-445A-8FAC-823531159E43}" presName="childText" presStyleLbl="conFgAcc1" presStyleIdx="0" presStyleCnt="4">
        <dgm:presLayoutVars>
          <dgm:bulletEnabled val="1"/>
        </dgm:presLayoutVars>
      </dgm:prSet>
      <dgm:spPr/>
    </dgm:pt>
    <dgm:pt modelId="{2772B166-D5A3-4230-8633-2F094F930BF1}" type="pres">
      <dgm:prSet presAssocID="{5CBC8C44-D5D3-4029-B454-C2A89B3D3702}" presName="spaceBetweenRectangles" presStyleCnt="0"/>
      <dgm:spPr/>
    </dgm:pt>
    <dgm:pt modelId="{AAF172C5-262D-4FF1-AD5E-7AA7BB89181E}" type="pres">
      <dgm:prSet presAssocID="{532D89EA-97B7-4DB6-BFFF-65D49F5F447B}" presName="parentLin" presStyleCnt="0"/>
      <dgm:spPr/>
    </dgm:pt>
    <dgm:pt modelId="{CCBFC90A-B05A-4A44-94E7-35011B3EE9DE}" type="pres">
      <dgm:prSet presAssocID="{532D89EA-97B7-4DB6-BFFF-65D49F5F447B}" presName="parentLeftMargin" presStyleLbl="node1" presStyleIdx="0" presStyleCnt="4"/>
      <dgm:spPr/>
    </dgm:pt>
    <dgm:pt modelId="{A2CA52F7-CD21-47F9-80DA-A6AEB98E82FD}" type="pres">
      <dgm:prSet presAssocID="{532D89EA-97B7-4DB6-BFFF-65D49F5F447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74616A7-EDD6-4333-AFBA-C13FF920AA09}" type="pres">
      <dgm:prSet presAssocID="{532D89EA-97B7-4DB6-BFFF-65D49F5F447B}" presName="negativeSpace" presStyleCnt="0"/>
      <dgm:spPr/>
    </dgm:pt>
    <dgm:pt modelId="{7FEF236F-5DBA-4187-BE27-5FC14C37D5A9}" type="pres">
      <dgm:prSet presAssocID="{532D89EA-97B7-4DB6-BFFF-65D49F5F447B}" presName="childText" presStyleLbl="conFgAcc1" presStyleIdx="1" presStyleCnt="4">
        <dgm:presLayoutVars>
          <dgm:bulletEnabled val="1"/>
        </dgm:presLayoutVars>
      </dgm:prSet>
      <dgm:spPr/>
    </dgm:pt>
    <dgm:pt modelId="{54CA7389-32D8-451A-B168-D460ED0C742A}" type="pres">
      <dgm:prSet presAssocID="{5484CAF2-8E7C-4EAF-9D7B-4C3A180BA1E8}" presName="spaceBetweenRectangles" presStyleCnt="0"/>
      <dgm:spPr/>
    </dgm:pt>
    <dgm:pt modelId="{FFF0D398-A8FB-4536-AF50-CC0C38025EAB}" type="pres">
      <dgm:prSet presAssocID="{ABA1F04D-7FC1-447D-8572-86B38238DAD7}" presName="parentLin" presStyleCnt="0"/>
      <dgm:spPr/>
    </dgm:pt>
    <dgm:pt modelId="{830440AB-C0FC-409B-8FC3-1BE4CFA6FBA1}" type="pres">
      <dgm:prSet presAssocID="{ABA1F04D-7FC1-447D-8572-86B38238DAD7}" presName="parentLeftMargin" presStyleLbl="node1" presStyleIdx="1" presStyleCnt="4"/>
      <dgm:spPr/>
    </dgm:pt>
    <dgm:pt modelId="{32F1351B-1841-48C0-AC08-8401AF61AB43}" type="pres">
      <dgm:prSet presAssocID="{ABA1F04D-7FC1-447D-8572-86B38238DAD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8A61163-1A9D-4771-BA76-02412711E1CB}" type="pres">
      <dgm:prSet presAssocID="{ABA1F04D-7FC1-447D-8572-86B38238DAD7}" presName="negativeSpace" presStyleCnt="0"/>
      <dgm:spPr/>
    </dgm:pt>
    <dgm:pt modelId="{15AABEE4-43EC-4F82-B95A-9C4343EA2A03}" type="pres">
      <dgm:prSet presAssocID="{ABA1F04D-7FC1-447D-8572-86B38238DAD7}" presName="childText" presStyleLbl="conFgAcc1" presStyleIdx="2" presStyleCnt="4">
        <dgm:presLayoutVars>
          <dgm:bulletEnabled val="1"/>
        </dgm:presLayoutVars>
      </dgm:prSet>
      <dgm:spPr/>
    </dgm:pt>
    <dgm:pt modelId="{58BA8E86-D0DC-4E61-AF89-C9654D6861C2}" type="pres">
      <dgm:prSet presAssocID="{AB532D3D-F601-4251-BA0C-DA31CED9B44E}" presName="spaceBetweenRectangles" presStyleCnt="0"/>
      <dgm:spPr/>
    </dgm:pt>
    <dgm:pt modelId="{40700A06-456C-427D-8EB0-20A051E33666}" type="pres">
      <dgm:prSet presAssocID="{AE974C5D-4D7F-4139-843E-77C21C946041}" presName="parentLin" presStyleCnt="0"/>
      <dgm:spPr/>
    </dgm:pt>
    <dgm:pt modelId="{26D3B6EE-B3E1-4A5F-A119-321851A2C77E}" type="pres">
      <dgm:prSet presAssocID="{AE974C5D-4D7F-4139-843E-77C21C946041}" presName="parentLeftMargin" presStyleLbl="node1" presStyleIdx="2" presStyleCnt="4"/>
      <dgm:spPr/>
    </dgm:pt>
    <dgm:pt modelId="{B5BAA34F-7A3C-433A-8F70-09ACC1BB92B3}" type="pres">
      <dgm:prSet presAssocID="{AE974C5D-4D7F-4139-843E-77C21C94604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439EA70-103A-47F5-996E-FD9B8DAF76A1}" type="pres">
      <dgm:prSet presAssocID="{AE974C5D-4D7F-4139-843E-77C21C946041}" presName="negativeSpace" presStyleCnt="0"/>
      <dgm:spPr/>
    </dgm:pt>
    <dgm:pt modelId="{039614F9-319D-4468-9CDE-58CEDE31B904}" type="pres">
      <dgm:prSet presAssocID="{AE974C5D-4D7F-4139-843E-77C21C946041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FFF0B13-7F39-4AD7-A520-2612A2B713D0}" type="presOf" srcId="{B5C317F6-E2E3-445A-8FAC-823531159E43}" destId="{B25C4AD2-42E9-4CC7-A939-CEEFE6ABA304}" srcOrd="1" destOrd="0" presId="urn:microsoft.com/office/officeart/2005/8/layout/list1"/>
    <dgm:cxn modelId="{7712622E-DBA5-4547-A684-6017129E14AC}" type="presOf" srcId="{A620AA32-E28A-4B9B-819B-0FA75CCDD30C}" destId="{1EE6A334-539C-48EC-8873-B052EEFA9347}" srcOrd="0" destOrd="0" presId="urn:microsoft.com/office/officeart/2005/8/layout/list1"/>
    <dgm:cxn modelId="{5CD3683C-E810-4A9A-A2A2-246A4A9FB1DB}" type="presOf" srcId="{AE974C5D-4D7F-4139-843E-77C21C946041}" destId="{B5BAA34F-7A3C-433A-8F70-09ACC1BB92B3}" srcOrd="1" destOrd="0" presId="urn:microsoft.com/office/officeart/2005/8/layout/list1"/>
    <dgm:cxn modelId="{8F93A93E-C42D-4149-944C-50249EA4F335}" type="presOf" srcId="{2C2EA321-FE01-4E4E-ABC9-C08F8DA3051F}" destId="{15AABEE4-43EC-4F82-B95A-9C4343EA2A03}" srcOrd="0" destOrd="0" presId="urn:microsoft.com/office/officeart/2005/8/layout/list1"/>
    <dgm:cxn modelId="{3EE6085B-D624-491C-83BD-04E9629D3407}" type="presOf" srcId="{1F194DD2-A141-4938-B90A-619394AEF7E4}" destId="{FEC2AE68-29BB-4D1D-8897-20D0DCBA4A42}" srcOrd="0" destOrd="0" presId="urn:microsoft.com/office/officeart/2005/8/layout/list1"/>
    <dgm:cxn modelId="{02D5AF42-4C7B-4D36-A945-4A40D0139E0E}" type="presOf" srcId="{AE974C5D-4D7F-4139-843E-77C21C946041}" destId="{26D3B6EE-B3E1-4A5F-A119-321851A2C77E}" srcOrd="0" destOrd="0" presId="urn:microsoft.com/office/officeart/2005/8/layout/list1"/>
    <dgm:cxn modelId="{8AF3DD65-0F64-4478-989E-5D6B62F8ECAA}" srcId="{A620AA32-E28A-4B9B-819B-0FA75CCDD30C}" destId="{AE974C5D-4D7F-4139-843E-77C21C946041}" srcOrd="3" destOrd="0" parTransId="{F763A848-BF01-4FFD-B8EF-6EE82E16E6BD}" sibTransId="{16538C20-47A5-4DC3-B4DE-B0DBFE6A2021}"/>
    <dgm:cxn modelId="{6F63F270-4867-4B7A-BFF7-E79C389F91E2}" srcId="{A620AA32-E28A-4B9B-819B-0FA75CCDD30C}" destId="{ABA1F04D-7FC1-447D-8572-86B38238DAD7}" srcOrd="2" destOrd="0" parTransId="{BF6C381C-847A-4C52-A2E1-8A50B850D4A4}" sibTransId="{AB532D3D-F601-4251-BA0C-DA31CED9B44E}"/>
    <dgm:cxn modelId="{F4165974-035F-4495-A9A9-7EFC18AC44B6}" srcId="{B5C317F6-E2E3-445A-8FAC-823531159E43}" destId="{1F194DD2-A141-4938-B90A-619394AEF7E4}" srcOrd="0" destOrd="0" parTransId="{29413AB3-32F5-486F-BBC9-95A2BA52DB27}" sibTransId="{6B3D65E2-794F-4004-992F-335D4187F205}"/>
    <dgm:cxn modelId="{08680E56-4F29-4BE2-B76C-69934B74F0A1}" type="presOf" srcId="{B5C317F6-E2E3-445A-8FAC-823531159E43}" destId="{E76DE7D7-43A8-4A5E-B13F-ABA5417541BB}" srcOrd="0" destOrd="0" presId="urn:microsoft.com/office/officeart/2005/8/layout/list1"/>
    <dgm:cxn modelId="{315AAA58-72AF-44C0-B291-3D614986511E}" srcId="{A620AA32-E28A-4B9B-819B-0FA75CCDD30C}" destId="{B5C317F6-E2E3-445A-8FAC-823531159E43}" srcOrd="0" destOrd="0" parTransId="{42AF432B-1997-474A-949C-B69EBDEE6A91}" sibTransId="{5CBC8C44-D5D3-4029-B454-C2A89B3D3702}"/>
    <dgm:cxn modelId="{0B1D4B7E-A791-4A28-8CDD-0C381A553902}" type="presOf" srcId="{532D89EA-97B7-4DB6-BFFF-65D49F5F447B}" destId="{CCBFC90A-B05A-4A44-94E7-35011B3EE9DE}" srcOrd="0" destOrd="0" presId="urn:microsoft.com/office/officeart/2005/8/layout/list1"/>
    <dgm:cxn modelId="{277D848F-4361-4F1A-83F0-AEC0345834EA}" srcId="{ABA1F04D-7FC1-447D-8572-86B38238DAD7}" destId="{62051EE4-2EDB-4F35-BB02-609FC36AB5C1}" srcOrd="2" destOrd="0" parTransId="{86AC51EB-40D1-41B9-B1FF-91E2FE4E5348}" sibTransId="{7E8E9921-593F-47E6-92A6-68BFD38EB7F3}"/>
    <dgm:cxn modelId="{040A2E9C-97E8-4175-BF3E-5FAA69B4E310}" type="presOf" srcId="{ABA1F04D-7FC1-447D-8572-86B38238DAD7}" destId="{32F1351B-1841-48C0-AC08-8401AF61AB43}" srcOrd="1" destOrd="0" presId="urn:microsoft.com/office/officeart/2005/8/layout/list1"/>
    <dgm:cxn modelId="{6DD1199E-267C-4392-97E5-E6839D0E4265}" srcId="{ABA1F04D-7FC1-447D-8572-86B38238DAD7}" destId="{2C2EA321-FE01-4E4E-ABC9-C08F8DA3051F}" srcOrd="0" destOrd="0" parTransId="{7C5722B9-6213-4C3D-AC93-54972BD1BFC2}" sibTransId="{9A965AEF-1EBF-40E9-A63D-AB17901358D4}"/>
    <dgm:cxn modelId="{431180A6-C4D1-4EC9-8443-CA29F767785B}" srcId="{B5C317F6-E2E3-445A-8FAC-823531159E43}" destId="{7F271A28-3386-493B-A808-028600CBA70D}" srcOrd="1" destOrd="0" parTransId="{4F327151-A4A7-4BEE-A021-23DAC02FE78E}" sibTransId="{1C96818A-DBD0-4EA8-89BA-DBF17DFED030}"/>
    <dgm:cxn modelId="{2307F8AC-43EF-437C-98E3-CB155A288BF0}" type="presOf" srcId="{7F271A28-3386-493B-A808-028600CBA70D}" destId="{FEC2AE68-29BB-4D1D-8897-20D0DCBA4A42}" srcOrd="0" destOrd="1" presId="urn:microsoft.com/office/officeart/2005/8/layout/list1"/>
    <dgm:cxn modelId="{C661FEB0-9BAA-46D9-B0CF-A877B2B21B64}" type="presOf" srcId="{BE8FE9E8-B956-4A1D-AC77-0B3AD4C795B7}" destId="{15AABEE4-43EC-4F82-B95A-9C4343EA2A03}" srcOrd="0" destOrd="1" presId="urn:microsoft.com/office/officeart/2005/8/layout/list1"/>
    <dgm:cxn modelId="{5CC930B4-574A-48D2-ACC9-4EEA25C313C5}" type="presOf" srcId="{62051EE4-2EDB-4F35-BB02-609FC36AB5C1}" destId="{15AABEE4-43EC-4F82-B95A-9C4343EA2A03}" srcOrd="0" destOrd="2" presId="urn:microsoft.com/office/officeart/2005/8/layout/list1"/>
    <dgm:cxn modelId="{102CC8CD-430C-49FB-A46D-ACBD1B5CF1CD}" type="presOf" srcId="{532D89EA-97B7-4DB6-BFFF-65D49F5F447B}" destId="{A2CA52F7-CD21-47F9-80DA-A6AEB98E82FD}" srcOrd="1" destOrd="0" presId="urn:microsoft.com/office/officeart/2005/8/layout/list1"/>
    <dgm:cxn modelId="{D0F40EDA-5139-4C50-B62F-87995C6647B7}" srcId="{ABA1F04D-7FC1-447D-8572-86B38238DAD7}" destId="{BE8FE9E8-B956-4A1D-AC77-0B3AD4C795B7}" srcOrd="1" destOrd="0" parTransId="{227DCC3F-E46C-439F-9F39-6B0A0C62BD07}" sibTransId="{B28C1063-CA78-4503-B256-A77DE14153CD}"/>
    <dgm:cxn modelId="{19A7B7E7-15AE-40BB-A5C7-841C8E998147}" srcId="{A620AA32-E28A-4B9B-819B-0FA75CCDD30C}" destId="{532D89EA-97B7-4DB6-BFFF-65D49F5F447B}" srcOrd="1" destOrd="0" parTransId="{28F583E1-C2DF-4A00-AD35-E9F9EDAAD4A5}" sibTransId="{5484CAF2-8E7C-4EAF-9D7B-4C3A180BA1E8}"/>
    <dgm:cxn modelId="{3B99E1F6-7C8B-4707-A5E6-08665FDC9CB0}" type="presOf" srcId="{ABA1F04D-7FC1-447D-8572-86B38238DAD7}" destId="{830440AB-C0FC-409B-8FC3-1BE4CFA6FBA1}" srcOrd="0" destOrd="0" presId="urn:microsoft.com/office/officeart/2005/8/layout/list1"/>
    <dgm:cxn modelId="{DE561538-3797-40C2-8EF1-098248EFB013}" type="presParOf" srcId="{1EE6A334-539C-48EC-8873-B052EEFA9347}" destId="{42E2D9FD-9E1A-4DAC-BB45-E9C0558C0716}" srcOrd="0" destOrd="0" presId="urn:microsoft.com/office/officeart/2005/8/layout/list1"/>
    <dgm:cxn modelId="{73E3EE28-268D-4457-B7D9-0966585EC165}" type="presParOf" srcId="{42E2D9FD-9E1A-4DAC-BB45-E9C0558C0716}" destId="{E76DE7D7-43A8-4A5E-B13F-ABA5417541BB}" srcOrd="0" destOrd="0" presId="urn:microsoft.com/office/officeart/2005/8/layout/list1"/>
    <dgm:cxn modelId="{2712A2D4-7405-4789-A317-902AC01F5E02}" type="presParOf" srcId="{42E2D9FD-9E1A-4DAC-BB45-E9C0558C0716}" destId="{B25C4AD2-42E9-4CC7-A939-CEEFE6ABA304}" srcOrd="1" destOrd="0" presId="urn:microsoft.com/office/officeart/2005/8/layout/list1"/>
    <dgm:cxn modelId="{AEA4EC9D-9CFE-462D-8CDE-1EC9F6EE2948}" type="presParOf" srcId="{1EE6A334-539C-48EC-8873-B052EEFA9347}" destId="{01C6B44B-4EAC-42B1-826A-DA0B50FC5A0B}" srcOrd="1" destOrd="0" presId="urn:microsoft.com/office/officeart/2005/8/layout/list1"/>
    <dgm:cxn modelId="{219130B9-FCE0-41B1-807F-4788F87F0ED1}" type="presParOf" srcId="{1EE6A334-539C-48EC-8873-B052EEFA9347}" destId="{FEC2AE68-29BB-4D1D-8897-20D0DCBA4A42}" srcOrd="2" destOrd="0" presId="urn:microsoft.com/office/officeart/2005/8/layout/list1"/>
    <dgm:cxn modelId="{9266711E-B09D-4AF4-86BC-2005342C8E4A}" type="presParOf" srcId="{1EE6A334-539C-48EC-8873-B052EEFA9347}" destId="{2772B166-D5A3-4230-8633-2F094F930BF1}" srcOrd="3" destOrd="0" presId="urn:microsoft.com/office/officeart/2005/8/layout/list1"/>
    <dgm:cxn modelId="{E8BEFF34-3A76-41DC-B8D0-DE0050139EB5}" type="presParOf" srcId="{1EE6A334-539C-48EC-8873-B052EEFA9347}" destId="{AAF172C5-262D-4FF1-AD5E-7AA7BB89181E}" srcOrd="4" destOrd="0" presId="urn:microsoft.com/office/officeart/2005/8/layout/list1"/>
    <dgm:cxn modelId="{6C73792A-A04D-43A5-B3AA-E2A1EDFA08EE}" type="presParOf" srcId="{AAF172C5-262D-4FF1-AD5E-7AA7BB89181E}" destId="{CCBFC90A-B05A-4A44-94E7-35011B3EE9DE}" srcOrd="0" destOrd="0" presId="urn:microsoft.com/office/officeart/2005/8/layout/list1"/>
    <dgm:cxn modelId="{57427FBE-A4D5-49AC-B36F-642333787F11}" type="presParOf" srcId="{AAF172C5-262D-4FF1-AD5E-7AA7BB89181E}" destId="{A2CA52F7-CD21-47F9-80DA-A6AEB98E82FD}" srcOrd="1" destOrd="0" presId="urn:microsoft.com/office/officeart/2005/8/layout/list1"/>
    <dgm:cxn modelId="{93D800D7-A1F1-460D-8F81-2AD3FA42434E}" type="presParOf" srcId="{1EE6A334-539C-48EC-8873-B052EEFA9347}" destId="{A74616A7-EDD6-4333-AFBA-C13FF920AA09}" srcOrd="5" destOrd="0" presId="urn:microsoft.com/office/officeart/2005/8/layout/list1"/>
    <dgm:cxn modelId="{ECB5F29E-E67D-4DD9-AD90-56D734F40C51}" type="presParOf" srcId="{1EE6A334-539C-48EC-8873-B052EEFA9347}" destId="{7FEF236F-5DBA-4187-BE27-5FC14C37D5A9}" srcOrd="6" destOrd="0" presId="urn:microsoft.com/office/officeart/2005/8/layout/list1"/>
    <dgm:cxn modelId="{0B28722A-2496-4D91-868A-65157CF44C3B}" type="presParOf" srcId="{1EE6A334-539C-48EC-8873-B052EEFA9347}" destId="{54CA7389-32D8-451A-B168-D460ED0C742A}" srcOrd="7" destOrd="0" presId="urn:microsoft.com/office/officeart/2005/8/layout/list1"/>
    <dgm:cxn modelId="{950C6105-4D16-4F45-92DB-BBFCF75CC91A}" type="presParOf" srcId="{1EE6A334-539C-48EC-8873-B052EEFA9347}" destId="{FFF0D398-A8FB-4536-AF50-CC0C38025EAB}" srcOrd="8" destOrd="0" presId="urn:microsoft.com/office/officeart/2005/8/layout/list1"/>
    <dgm:cxn modelId="{B1AB81FD-A776-4204-9816-FA8A93F21CA7}" type="presParOf" srcId="{FFF0D398-A8FB-4536-AF50-CC0C38025EAB}" destId="{830440AB-C0FC-409B-8FC3-1BE4CFA6FBA1}" srcOrd="0" destOrd="0" presId="urn:microsoft.com/office/officeart/2005/8/layout/list1"/>
    <dgm:cxn modelId="{2CDFF6DA-D68A-4200-84CA-011366DB4347}" type="presParOf" srcId="{FFF0D398-A8FB-4536-AF50-CC0C38025EAB}" destId="{32F1351B-1841-48C0-AC08-8401AF61AB43}" srcOrd="1" destOrd="0" presId="urn:microsoft.com/office/officeart/2005/8/layout/list1"/>
    <dgm:cxn modelId="{6A892303-CCEA-4404-BC5D-FAB7189C24BE}" type="presParOf" srcId="{1EE6A334-539C-48EC-8873-B052EEFA9347}" destId="{C8A61163-1A9D-4771-BA76-02412711E1CB}" srcOrd="9" destOrd="0" presId="urn:microsoft.com/office/officeart/2005/8/layout/list1"/>
    <dgm:cxn modelId="{8FD0C4DA-E2BD-4444-9783-CCB8B4AEBD32}" type="presParOf" srcId="{1EE6A334-539C-48EC-8873-B052EEFA9347}" destId="{15AABEE4-43EC-4F82-B95A-9C4343EA2A03}" srcOrd="10" destOrd="0" presId="urn:microsoft.com/office/officeart/2005/8/layout/list1"/>
    <dgm:cxn modelId="{8F051024-800E-4C3F-87F7-F542C67528B7}" type="presParOf" srcId="{1EE6A334-539C-48EC-8873-B052EEFA9347}" destId="{58BA8E86-D0DC-4E61-AF89-C9654D6861C2}" srcOrd="11" destOrd="0" presId="urn:microsoft.com/office/officeart/2005/8/layout/list1"/>
    <dgm:cxn modelId="{C9EF7AEB-4784-478E-A833-B6C5E238B076}" type="presParOf" srcId="{1EE6A334-539C-48EC-8873-B052EEFA9347}" destId="{40700A06-456C-427D-8EB0-20A051E33666}" srcOrd="12" destOrd="0" presId="urn:microsoft.com/office/officeart/2005/8/layout/list1"/>
    <dgm:cxn modelId="{65308E82-5407-4A94-A10F-57EB268A929B}" type="presParOf" srcId="{40700A06-456C-427D-8EB0-20A051E33666}" destId="{26D3B6EE-B3E1-4A5F-A119-321851A2C77E}" srcOrd="0" destOrd="0" presId="urn:microsoft.com/office/officeart/2005/8/layout/list1"/>
    <dgm:cxn modelId="{43758A40-66E9-4526-B49F-05898AC3B183}" type="presParOf" srcId="{40700A06-456C-427D-8EB0-20A051E33666}" destId="{B5BAA34F-7A3C-433A-8F70-09ACC1BB92B3}" srcOrd="1" destOrd="0" presId="urn:microsoft.com/office/officeart/2005/8/layout/list1"/>
    <dgm:cxn modelId="{8E51D580-ACD2-47A8-A02C-FE17D5F22B97}" type="presParOf" srcId="{1EE6A334-539C-48EC-8873-B052EEFA9347}" destId="{7439EA70-103A-47F5-996E-FD9B8DAF76A1}" srcOrd="13" destOrd="0" presId="urn:microsoft.com/office/officeart/2005/8/layout/list1"/>
    <dgm:cxn modelId="{8F312CC1-A6AE-47B7-AADC-62B40CF746BB}" type="presParOf" srcId="{1EE6A334-539C-48EC-8873-B052EEFA9347}" destId="{039614F9-319D-4468-9CDE-58CEDE31B90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BC5FFB-C3E9-4E7C-B606-6970FC52A0F5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2A6A046-F937-44D5-907C-A1673802A45D}">
      <dgm:prSet custT="1"/>
      <dgm:spPr>
        <a:solidFill>
          <a:schemeClr val="accent1"/>
        </a:solidFill>
      </dgm:spPr>
      <dgm:t>
        <a:bodyPr/>
        <a:lstStyle/>
        <a:p>
          <a:r>
            <a:rPr lang="en-US" sz="2000"/>
            <a:t>Purchase of a domain includes the full host and subdomains</a:t>
          </a:r>
        </a:p>
      </dgm:t>
    </dgm:pt>
    <dgm:pt modelId="{6FB84826-5066-4201-9251-C918AE04F414}" type="parTrans" cxnId="{94096028-F127-4FDB-84B3-E8C9C93891E7}">
      <dgm:prSet/>
      <dgm:spPr/>
      <dgm:t>
        <a:bodyPr/>
        <a:lstStyle/>
        <a:p>
          <a:endParaRPr lang="en-US"/>
        </a:p>
      </dgm:t>
    </dgm:pt>
    <dgm:pt modelId="{A4FD11CF-DBCB-4B75-86B2-F4B4F5AFC041}" type="sibTrans" cxnId="{94096028-F127-4FDB-84B3-E8C9C93891E7}">
      <dgm:prSet/>
      <dgm:spPr/>
      <dgm:t>
        <a:bodyPr/>
        <a:lstStyle/>
        <a:p>
          <a:endParaRPr lang="en-US"/>
        </a:p>
      </dgm:t>
    </dgm:pt>
    <dgm:pt modelId="{B72107C6-116D-45E1-9896-5E42A47A7D6C}">
      <dgm:prSet custT="1"/>
      <dgm:spPr/>
      <dgm:t>
        <a:bodyPr/>
        <a:lstStyle/>
        <a:p>
          <a:r>
            <a:rPr lang="en-US" sz="2000"/>
            <a:t>Domains are critical for understanding the assignment of cookies</a:t>
          </a:r>
        </a:p>
      </dgm:t>
    </dgm:pt>
    <dgm:pt modelId="{B016FDE8-D646-40A8-B214-DA1F8B336808}" type="parTrans" cxnId="{7FA04BC0-AEB9-46F7-9C7B-60A36A84AD66}">
      <dgm:prSet/>
      <dgm:spPr/>
      <dgm:t>
        <a:bodyPr/>
        <a:lstStyle/>
        <a:p>
          <a:endParaRPr lang="en-US"/>
        </a:p>
      </dgm:t>
    </dgm:pt>
    <dgm:pt modelId="{64DF4766-B951-488C-B191-049941344995}" type="sibTrans" cxnId="{7FA04BC0-AEB9-46F7-9C7B-60A36A84AD66}">
      <dgm:prSet/>
      <dgm:spPr/>
      <dgm:t>
        <a:bodyPr/>
        <a:lstStyle/>
        <a:p>
          <a:endParaRPr lang="en-US"/>
        </a:p>
      </dgm:t>
    </dgm:pt>
    <dgm:pt modelId="{07EDB3B5-53A9-4164-9DFF-0949518D1373}">
      <dgm:prSet custT="1"/>
      <dgm:spPr/>
      <dgm:t>
        <a:bodyPr/>
        <a:lstStyle/>
        <a:p>
          <a:r>
            <a:rPr lang="en-US" sz="2000"/>
            <a:t>Cookies are associated with the </a:t>
          </a:r>
          <a:r>
            <a:rPr lang="en-US" sz="2000" b="1"/>
            <a:t>domain</a:t>
          </a:r>
          <a:endParaRPr lang="en-US" sz="2000"/>
        </a:p>
      </dgm:t>
    </dgm:pt>
    <dgm:pt modelId="{CCD5A708-3AD1-49ED-A1D9-8491DED07CD2}" type="parTrans" cxnId="{FF569235-FEF6-4B64-A3FA-3EDD82BD4F24}">
      <dgm:prSet/>
      <dgm:spPr/>
      <dgm:t>
        <a:bodyPr/>
        <a:lstStyle/>
        <a:p>
          <a:endParaRPr lang="en-US"/>
        </a:p>
      </dgm:t>
    </dgm:pt>
    <dgm:pt modelId="{12CA409B-0A82-4B32-8301-288EB25400B7}" type="sibTrans" cxnId="{FF569235-FEF6-4B64-A3FA-3EDD82BD4F24}">
      <dgm:prSet/>
      <dgm:spPr/>
      <dgm:t>
        <a:bodyPr/>
        <a:lstStyle/>
        <a:p>
          <a:endParaRPr lang="en-US"/>
        </a:p>
      </dgm:t>
    </dgm:pt>
    <dgm:pt modelId="{DF331568-FFB3-4490-8390-5FF6231BD938}">
      <dgm:prSet custT="1"/>
      <dgm:spPr/>
      <dgm:t>
        <a:bodyPr/>
        <a:lstStyle/>
        <a:p>
          <a:r>
            <a:rPr lang="en-US" sz="2000" b="1"/>
            <a:t>Browser asks, do I have a cookie for each domain?</a:t>
          </a:r>
          <a:endParaRPr lang="en-US" sz="2000"/>
        </a:p>
      </dgm:t>
    </dgm:pt>
    <dgm:pt modelId="{121E825C-CF55-4BF1-907C-88D45AFAAC3D}" type="parTrans" cxnId="{D9EDD8C3-0522-48B7-8D72-EE31459E8A35}">
      <dgm:prSet/>
      <dgm:spPr/>
      <dgm:t>
        <a:bodyPr/>
        <a:lstStyle/>
        <a:p>
          <a:endParaRPr lang="en-US"/>
        </a:p>
      </dgm:t>
    </dgm:pt>
    <dgm:pt modelId="{1525A793-F774-4985-B845-B131AED62C7C}" type="sibTrans" cxnId="{D9EDD8C3-0522-48B7-8D72-EE31459E8A35}">
      <dgm:prSet/>
      <dgm:spPr/>
      <dgm:t>
        <a:bodyPr/>
        <a:lstStyle/>
        <a:p>
          <a:endParaRPr lang="en-US"/>
        </a:p>
      </dgm:t>
    </dgm:pt>
    <dgm:pt modelId="{811BCFE0-0BF7-4121-AF6D-19FE2E61046C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000"/>
            <a:t>Browser stores the cookies in the “cookie jar”</a:t>
          </a:r>
        </a:p>
      </dgm:t>
    </dgm:pt>
    <dgm:pt modelId="{55C54F82-C6E0-4949-8C18-4BBCA45AD4D3}" type="parTrans" cxnId="{10DACBF3-F7FF-4F83-904A-AC1316881E3C}">
      <dgm:prSet/>
      <dgm:spPr/>
      <dgm:t>
        <a:bodyPr/>
        <a:lstStyle/>
        <a:p>
          <a:endParaRPr lang="en-US"/>
        </a:p>
      </dgm:t>
    </dgm:pt>
    <dgm:pt modelId="{E16752C5-CB4C-419D-9660-0AD6D87DF3D2}" type="sibTrans" cxnId="{10DACBF3-F7FF-4F83-904A-AC1316881E3C}">
      <dgm:prSet/>
      <dgm:spPr/>
      <dgm:t>
        <a:bodyPr/>
        <a:lstStyle/>
        <a:p>
          <a:endParaRPr lang="en-US"/>
        </a:p>
      </dgm:t>
    </dgm:pt>
    <dgm:pt modelId="{EF7741F5-AC06-4882-8554-FEB2CAAD3A5B}" type="pres">
      <dgm:prSet presAssocID="{67BC5FFB-C3E9-4E7C-B606-6970FC52A0F5}" presName="Name0" presStyleCnt="0">
        <dgm:presLayoutVars>
          <dgm:dir/>
          <dgm:animLvl val="lvl"/>
          <dgm:resizeHandles val="exact"/>
        </dgm:presLayoutVars>
      </dgm:prSet>
      <dgm:spPr/>
    </dgm:pt>
    <dgm:pt modelId="{A8CAFCE8-8EFD-489F-8D0C-C33CAAF8771F}" type="pres">
      <dgm:prSet presAssocID="{62A6A046-F937-44D5-907C-A1673802A45D}" presName="linNode" presStyleCnt="0"/>
      <dgm:spPr/>
    </dgm:pt>
    <dgm:pt modelId="{0651A322-ED29-4C35-8C48-631E24CE546C}" type="pres">
      <dgm:prSet presAssocID="{62A6A046-F937-44D5-907C-A1673802A45D}" presName="parentText" presStyleLbl="node1" presStyleIdx="0" presStyleCnt="5" custScaleX="180870">
        <dgm:presLayoutVars>
          <dgm:chMax val="1"/>
          <dgm:bulletEnabled val="1"/>
        </dgm:presLayoutVars>
      </dgm:prSet>
      <dgm:spPr/>
    </dgm:pt>
    <dgm:pt modelId="{8688C7DE-8E9A-484B-8A95-6F3A10318BDC}" type="pres">
      <dgm:prSet presAssocID="{A4FD11CF-DBCB-4B75-86B2-F4B4F5AFC041}" presName="sp" presStyleCnt="0"/>
      <dgm:spPr/>
    </dgm:pt>
    <dgm:pt modelId="{BA8966F1-E606-4F6C-BBB5-FE950598F77C}" type="pres">
      <dgm:prSet presAssocID="{B72107C6-116D-45E1-9896-5E42A47A7D6C}" presName="linNode" presStyleCnt="0"/>
      <dgm:spPr/>
    </dgm:pt>
    <dgm:pt modelId="{78F1C3DF-AA05-4381-8E6C-A1A242B92154}" type="pres">
      <dgm:prSet presAssocID="{B72107C6-116D-45E1-9896-5E42A47A7D6C}" presName="parentText" presStyleLbl="node1" presStyleIdx="1" presStyleCnt="5" custScaleX="180870">
        <dgm:presLayoutVars>
          <dgm:chMax val="1"/>
          <dgm:bulletEnabled val="1"/>
        </dgm:presLayoutVars>
      </dgm:prSet>
      <dgm:spPr/>
    </dgm:pt>
    <dgm:pt modelId="{44BC67A1-7285-450E-A13B-B204A65F4E88}" type="pres">
      <dgm:prSet presAssocID="{64DF4766-B951-488C-B191-049941344995}" presName="sp" presStyleCnt="0"/>
      <dgm:spPr/>
    </dgm:pt>
    <dgm:pt modelId="{AE2681DB-4832-4070-B5A1-F2DA7AFFF323}" type="pres">
      <dgm:prSet presAssocID="{07EDB3B5-53A9-4164-9DFF-0949518D1373}" presName="linNode" presStyleCnt="0"/>
      <dgm:spPr/>
    </dgm:pt>
    <dgm:pt modelId="{A781B937-BCEC-461D-94E1-FBB137546FD1}" type="pres">
      <dgm:prSet presAssocID="{07EDB3B5-53A9-4164-9DFF-0949518D1373}" presName="parentText" presStyleLbl="node1" presStyleIdx="2" presStyleCnt="5" custScaleX="180870">
        <dgm:presLayoutVars>
          <dgm:chMax val="1"/>
          <dgm:bulletEnabled val="1"/>
        </dgm:presLayoutVars>
      </dgm:prSet>
      <dgm:spPr/>
    </dgm:pt>
    <dgm:pt modelId="{9F4722CB-EEB5-41F0-BC2B-242929942C85}" type="pres">
      <dgm:prSet presAssocID="{12CA409B-0A82-4B32-8301-288EB25400B7}" presName="sp" presStyleCnt="0"/>
      <dgm:spPr/>
    </dgm:pt>
    <dgm:pt modelId="{C29D0CB9-4A3E-4D12-A59E-03B9F8A8FF66}" type="pres">
      <dgm:prSet presAssocID="{DF331568-FFB3-4490-8390-5FF6231BD938}" presName="linNode" presStyleCnt="0"/>
      <dgm:spPr/>
    </dgm:pt>
    <dgm:pt modelId="{A3603F11-3414-462D-A5EF-B02BF45F1FF8}" type="pres">
      <dgm:prSet presAssocID="{DF331568-FFB3-4490-8390-5FF6231BD938}" presName="parentText" presStyleLbl="node1" presStyleIdx="3" presStyleCnt="5" custScaleX="180870">
        <dgm:presLayoutVars>
          <dgm:chMax val="1"/>
          <dgm:bulletEnabled val="1"/>
        </dgm:presLayoutVars>
      </dgm:prSet>
      <dgm:spPr/>
    </dgm:pt>
    <dgm:pt modelId="{8AFA8231-7E50-464F-9303-241D08495F55}" type="pres">
      <dgm:prSet presAssocID="{1525A793-F774-4985-B845-B131AED62C7C}" presName="sp" presStyleCnt="0"/>
      <dgm:spPr/>
    </dgm:pt>
    <dgm:pt modelId="{1EB5BA68-326B-4F26-8ADA-2C779C968E04}" type="pres">
      <dgm:prSet presAssocID="{811BCFE0-0BF7-4121-AF6D-19FE2E61046C}" presName="linNode" presStyleCnt="0"/>
      <dgm:spPr/>
    </dgm:pt>
    <dgm:pt modelId="{24C29B2D-6064-4DCA-99D5-C88FC4B313CD}" type="pres">
      <dgm:prSet presAssocID="{811BCFE0-0BF7-4121-AF6D-19FE2E61046C}" presName="parentText" presStyleLbl="node1" presStyleIdx="4" presStyleCnt="5" custScaleX="180870">
        <dgm:presLayoutVars>
          <dgm:chMax val="1"/>
          <dgm:bulletEnabled val="1"/>
        </dgm:presLayoutVars>
      </dgm:prSet>
      <dgm:spPr/>
    </dgm:pt>
  </dgm:ptLst>
  <dgm:cxnLst>
    <dgm:cxn modelId="{27C08907-3D89-464B-9256-19E44DD4827B}" type="presOf" srcId="{811BCFE0-0BF7-4121-AF6D-19FE2E61046C}" destId="{24C29B2D-6064-4DCA-99D5-C88FC4B313CD}" srcOrd="0" destOrd="0" presId="urn:microsoft.com/office/officeart/2005/8/layout/vList5"/>
    <dgm:cxn modelId="{A50C0213-6349-45DD-A2FB-9F13D4D1345C}" type="presOf" srcId="{67BC5FFB-C3E9-4E7C-B606-6970FC52A0F5}" destId="{EF7741F5-AC06-4882-8554-FEB2CAAD3A5B}" srcOrd="0" destOrd="0" presId="urn:microsoft.com/office/officeart/2005/8/layout/vList5"/>
    <dgm:cxn modelId="{94096028-F127-4FDB-84B3-E8C9C93891E7}" srcId="{67BC5FFB-C3E9-4E7C-B606-6970FC52A0F5}" destId="{62A6A046-F937-44D5-907C-A1673802A45D}" srcOrd="0" destOrd="0" parTransId="{6FB84826-5066-4201-9251-C918AE04F414}" sibTransId="{A4FD11CF-DBCB-4B75-86B2-F4B4F5AFC041}"/>
    <dgm:cxn modelId="{FF569235-FEF6-4B64-A3FA-3EDD82BD4F24}" srcId="{67BC5FFB-C3E9-4E7C-B606-6970FC52A0F5}" destId="{07EDB3B5-53A9-4164-9DFF-0949518D1373}" srcOrd="2" destOrd="0" parTransId="{CCD5A708-3AD1-49ED-A1D9-8491DED07CD2}" sibTransId="{12CA409B-0A82-4B32-8301-288EB25400B7}"/>
    <dgm:cxn modelId="{0C336D6C-D9F9-4DDD-AA38-48D819466964}" type="presOf" srcId="{B72107C6-116D-45E1-9896-5E42A47A7D6C}" destId="{78F1C3DF-AA05-4381-8E6C-A1A242B92154}" srcOrd="0" destOrd="0" presId="urn:microsoft.com/office/officeart/2005/8/layout/vList5"/>
    <dgm:cxn modelId="{8F25B4B1-EDCB-4265-8A6D-0B2DD98B8C41}" type="presOf" srcId="{DF331568-FFB3-4490-8390-5FF6231BD938}" destId="{A3603F11-3414-462D-A5EF-B02BF45F1FF8}" srcOrd="0" destOrd="0" presId="urn:microsoft.com/office/officeart/2005/8/layout/vList5"/>
    <dgm:cxn modelId="{EE8238B7-F995-48E0-822E-7AE1905B73BE}" type="presOf" srcId="{62A6A046-F937-44D5-907C-A1673802A45D}" destId="{0651A322-ED29-4C35-8C48-631E24CE546C}" srcOrd="0" destOrd="0" presId="urn:microsoft.com/office/officeart/2005/8/layout/vList5"/>
    <dgm:cxn modelId="{7FA04BC0-AEB9-46F7-9C7B-60A36A84AD66}" srcId="{67BC5FFB-C3E9-4E7C-B606-6970FC52A0F5}" destId="{B72107C6-116D-45E1-9896-5E42A47A7D6C}" srcOrd="1" destOrd="0" parTransId="{B016FDE8-D646-40A8-B214-DA1F8B336808}" sibTransId="{64DF4766-B951-488C-B191-049941344995}"/>
    <dgm:cxn modelId="{D9EDD8C3-0522-48B7-8D72-EE31459E8A35}" srcId="{67BC5FFB-C3E9-4E7C-B606-6970FC52A0F5}" destId="{DF331568-FFB3-4490-8390-5FF6231BD938}" srcOrd="3" destOrd="0" parTransId="{121E825C-CF55-4BF1-907C-88D45AFAAC3D}" sibTransId="{1525A793-F774-4985-B845-B131AED62C7C}"/>
    <dgm:cxn modelId="{0C50BEE7-93E5-4599-BF6E-4D864E5FF0F9}" type="presOf" srcId="{07EDB3B5-53A9-4164-9DFF-0949518D1373}" destId="{A781B937-BCEC-461D-94E1-FBB137546FD1}" srcOrd="0" destOrd="0" presId="urn:microsoft.com/office/officeart/2005/8/layout/vList5"/>
    <dgm:cxn modelId="{10DACBF3-F7FF-4F83-904A-AC1316881E3C}" srcId="{67BC5FFB-C3E9-4E7C-B606-6970FC52A0F5}" destId="{811BCFE0-0BF7-4121-AF6D-19FE2E61046C}" srcOrd="4" destOrd="0" parTransId="{55C54F82-C6E0-4949-8C18-4BBCA45AD4D3}" sibTransId="{E16752C5-CB4C-419D-9660-0AD6D87DF3D2}"/>
    <dgm:cxn modelId="{69BA1C28-9209-4171-9E08-F7F384C0D40D}" type="presParOf" srcId="{EF7741F5-AC06-4882-8554-FEB2CAAD3A5B}" destId="{A8CAFCE8-8EFD-489F-8D0C-C33CAAF8771F}" srcOrd="0" destOrd="0" presId="urn:microsoft.com/office/officeart/2005/8/layout/vList5"/>
    <dgm:cxn modelId="{36DF8F09-498B-43DD-9A20-4E77A9A19F5B}" type="presParOf" srcId="{A8CAFCE8-8EFD-489F-8D0C-C33CAAF8771F}" destId="{0651A322-ED29-4C35-8C48-631E24CE546C}" srcOrd="0" destOrd="0" presId="urn:microsoft.com/office/officeart/2005/8/layout/vList5"/>
    <dgm:cxn modelId="{0636D582-3CA8-4F6F-957F-A14F494D64A1}" type="presParOf" srcId="{EF7741F5-AC06-4882-8554-FEB2CAAD3A5B}" destId="{8688C7DE-8E9A-484B-8A95-6F3A10318BDC}" srcOrd="1" destOrd="0" presId="urn:microsoft.com/office/officeart/2005/8/layout/vList5"/>
    <dgm:cxn modelId="{176ACBC4-F3FA-455E-A07B-AA1F4A47BB8F}" type="presParOf" srcId="{EF7741F5-AC06-4882-8554-FEB2CAAD3A5B}" destId="{BA8966F1-E606-4F6C-BBB5-FE950598F77C}" srcOrd="2" destOrd="0" presId="urn:microsoft.com/office/officeart/2005/8/layout/vList5"/>
    <dgm:cxn modelId="{3C8C25DB-7BA6-44EC-A48F-19FD746B1F20}" type="presParOf" srcId="{BA8966F1-E606-4F6C-BBB5-FE950598F77C}" destId="{78F1C3DF-AA05-4381-8E6C-A1A242B92154}" srcOrd="0" destOrd="0" presId="urn:microsoft.com/office/officeart/2005/8/layout/vList5"/>
    <dgm:cxn modelId="{8098EC7E-6CFF-4166-A21D-96DAAD635F02}" type="presParOf" srcId="{EF7741F5-AC06-4882-8554-FEB2CAAD3A5B}" destId="{44BC67A1-7285-450E-A13B-B204A65F4E88}" srcOrd="3" destOrd="0" presId="urn:microsoft.com/office/officeart/2005/8/layout/vList5"/>
    <dgm:cxn modelId="{6AFE27D3-4C3D-45E7-A2D2-659A6C79FD3A}" type="presParOf" srcId="{EF7741F5-AC06-4882-8554-FEB2CAAD3A5B}" destId="{AE2681DB-4832-4070-B5A1-F2DA7AFFF323}" srcOrd="4" destOrd="0" presId="urn:microsoft.com/office/officeart/2005/8/layout/vList5"/>
    <dgm:cxn modelId="{217C7938-69D9-4F27-B9A7-A8B69093647C}" type="presParOf" srcId="{AE2681DB-4832-4070-B5A1-F2DA7AFFF323}" destId="{A781B937-BCEC-461D-94E1-FBB137546FD1}" srcOrd="0" destOrd="0" presId="urn:microsoft.com/office/officeart/2005/8/layout/vList5"/>
    <dgm:cxn modelId="{9F4051E8-2B1B-4594-8E4B-D80E1B4FDB98}" type="presParOf" srcId="{EF7741F5-AC06-4882-8554-FEB2CAAD3A5B}" destId="{9F4722CB-EEB5-41F0-BC2B-242929942C85}" srcOrd="5" destOrd="0" presId="urn:microsoft.com/office/officeart/2005/8/layout/vList5"/>
    <dgm:cxn modelId="{E5771B02-0E5C-40D4-9D8F-BE948201B052}" type="presParOf" srcId="{EF7741F5-AC06-4882-8554-FEB2CAAD3A5B}" destId="{C29D0CB9-4A3E-4D12-A59E-03B9F8A8FF66}" srcOrd="6" destOrd="0" presId="urn:microsoft.com/office/officeart/2005/8/layout/vList5"/>
    <dgm:cxn modelId="{34734521-90B0-45F7-AD59-A35D5A354C16}" type="presParOf" srcId="{C29D0CB9-4A3E-4D12-A59E-03B9F8A8FF66}" destId="{A3603F11-3414-462D-A5EF-B02BF45F1FF8}" srcOrd="0" destOrd="0" presId="urn:microsoft.com/office/officeart/2005/8/layout/vList5"/>
    <dgm:cxn modelId="{B9150655-3090-4D4C-8C32-DB166A593C03}" type="presParOf" srcId="{EF7741F5-AC06-4882-8554-FEB2CAAD3A5B}" destId="{8AFA8231-7E50-464F-9303-241D08495F55}" srcOrd="7" destOrd="0" presId="urn:microsoft.com/office/officeart/2005/8/layout/vList5"/>
    <dgm:cxn modelId="{4719AB2F-EAEC-4DA3-B075-ED4ABE9A44B8}" type="presParOf" srcId="{EF7741F5-AC06-4882-8554-FEB2CAAD3A5B}" destId="{1EB5BA68-326B-4F26-8ADA-2C779C968E04}" srcOrd="8" destOrd="0" presId="urn:microsoft.com/office/officeart/2005/8/layout/vList5"/>
    <dgm:cxn modelId="{DA753AB0-89FE-4491-9123-D2AD99F1E78E}" type="presParOf" srcId="{1EB5BA68-326B-4F26-8ADA-2C779C968E04}" destId="{24C29B2D-6064-4DCA-99D5-C88FC4B313C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9E5AB00-F57D-4D8E-BE26-E70E9BD7F53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EB9F426-B8C0-4E68-A857-9E1E92795EAF}">
      <dgm:prSet custT="1"/>
      <dgm:spPr/>
      <dgm:t>
        <a:bodyPr/>
        <a:lstStyle/>
        <a:p>
          <a:r>
            <a:rPr lang="en-US" sz="2400">
              <a:solidFill>
                <a:srgbClr val="0070C0"/>
              </a:solidFill>
            </a:rPr>
            <a:t>Content-Security-Policy</a:t>
          </a:r>
          <a:endParaRPr lang="en-US" sz="2000">
            <a:solidFill>
              <a:srgbClr val="0070C0"/>
            </a:solidFill>
          </a:endParaRPr>
        </a:p>
      </dgm:t>
    </dgm:pt>
    <dgm:pt modelId="{5DCB2E23-9636-4F72-8D00-92606B149110}" type="parTrans" cxnId="{6014F610-CC71-47D4-90A8-D85276D7584E}">
      <dgm:prSet/>
      <dgm:spPr/>
      <dgm:t>
        <a:bodyPr/>
        <a:lstStyle/>
        <a:p>
          <a:endParaRPr lang="en-US"/>
        </a:p>
      </dgm:t>
    </dgm:pt>
    <dgm:pt modelId="{CF12D483-474D-4972-B27B-CD1AD45A2A5E}" type="sibTrans" cxnId="{6014F610-CC71-47D4-90A8-D85276D7584E}">
      <dgm:prSet/>
      <dgm:spPr/>
      <dgm:t>
        <a:bodyPr/>
        <a:lstStyle/>
        <a:p>
          <a:endParaRPr lang="en-US"/>
        </a:p>
      </dgm:t>
    </dgm:pt>
    <dgm:pt modelId="{2DCC4375-0637-43E4-A4A1-019053AB5DE8}">
      <dgm:prSet custT="1"/>
      <dgm:spPr/>
      <dgm:t>
        <a:bodyPr/>
        <a:lstStyle/>
        <a:p>
          <a:r>
            <a:rPr lang="en-US" sz="2400">
              <a:solidFill>
                <a:srgbClr val="0070C0"/>
              </a:solidFill>
            </a:rPr>
            <a:t>Content-Security-Policy-Report-Only</a:t>
          </a:r>
          <a:endParaRPr lang="en-US" sz="2000">
            <a:solidFill>
              <a:srgbClr val="0070C0"/>
            </a:solidFill>
          </a:endParaRPr>
        </a:p>
      </dgm:t>
    </dgm:pt>
    <dgm:pt modelId="{B6C48705-C1EB-44EC-8028-71244B4D48CA}" type="parTrans" cxnId="{7E41F900-5CC8-4EC6-BDA8-089C015153ED}">
      <dgm:prSet/>
      <dgm:spPr/>
      <dgm:t>
        <a:bodyPr/>
        <a:lstStyle/>
        <a:p>
          <a:endParaRPr lang="en-US"/>
        </a:p>
      </dgm:t>
    </dgm:pt>
    <dgm:pt modelId="{6084E15B-CD5B-4C9F-964A-B9A8044FA11A}" type="sibTrans" cxnId="{7E41F900-5CC8-4EC6-BDA8-089C015153ED}">
      <dgm:prSet/>
      <dgm:spPr/>
      <dgm:t>
        <a:bodyPr/>
        <a:lstStyle/>
        <a:p>
          <a:endParaRPr lang="en-US"/>
        </a:p>
      </dgm:t>
    </dgm:pt>
    <dgm:pt modelId="{011FF6F6-B9E1-446B-AAC2-CE595D02C4BA}" type="pres">
      <dgm:prSet presAssocID="{59E5AB00-F57D-4D8E-BE26-E70E9BD7F537}" presName="root" presStyleCnt="0">
        <dgm:presLayoutVars>
          <dgm:dir/>
          <dgm:resizeHandles val="exact"/>
        </dgm:presLayoutVars>
      </dgm:prSet>
      <dgm:spPr/>
    </dgm:pt>
    <dgm:pt modelId="{48D5D9EF-61BF-44FA-9481-7050605620DE}" type="pres">
      <dgm:prSet presAssocID="{5EB9F426-B8C0-4E68-A857-9E1E92795EAF}" presName="compNode" presStyleCnt="0"/>
      <dgm:spPr/>
    </dgm:pt>
    <dgm:pt modelId="{28B1BFC2-23A6-403E-9666-0982246472CF}" type="pres">
      <dgm:prSet presAssocID="{5EB9F426-B8C0-4E68-A857-9E1E92795EAF}" presName="iconRect" presStyleLbl="node1" presStyleIdx="0" presStyleCnt="2" custLinFactNeighborX="-32499" custLinFactNeighborY="1374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7A2FB607-CCA9-4934-8259-12C7D3B0BC7C}" type="pres">
      <dgm:prSet presAssocID="{5EB9F426-B8C0-4E68-A857-9E1E92795EAF}" presName="spaceRect" presStyleCnt="0"/>
      <dgm:spPr/>
    </dgm:pt>
    <dgm:pt modelId="{76EA660A-9CE6-41BA-A793-2713DC2940DE}" type="pres">
      <dgm:prSet presAssocID="{5EB9F426-B8C0-4E68-A857-9E1E92795EAF}" presName="textRect" presStyleLbl="revTx" presStyleIdx="0" presStyleCnt="2" custScaleX="106267" custScaleY="81465" custLinFactNeighborX="-14383" custLinFactNeighborY="-224">
        <dgm:presLayoutVars>
          <dgm:chMax val="1"/>
          <dgm:chPref val="1"/>
        </dgm:presLayoutVars>
      </dgm:prSet>
      <dgm:spPr/>
    </dgm:pt>
    <dgm:pt modelId="{9FCBED17-E12B-44C2-9B97-ECF830685303}" type="pres">
      <dgm:prSet presAssocID="{CF12D483-474D-4972-B27B-CD1AD45A2A5E}" presName="sibTrans" presStyleCnt="0"/>
      <dgm:spPr/>
    </dgm:pt>
    <dgm:pt modelId="{AE746DE0-230D-4574-BA45-FF804C559DE5}" type="pres">
      <dgm:prSet presAssocID="{2DCC4375-0637-43E4-A4A1-019053AB5DE8}" presName="compNode" presStyleCnt="0"/>
      <dgm:spPr/>
    </dgm:pt>
    <dgm:pt modelId="{2B1D6078-BC40-49A6-9304-18D1613ECA52}" type="pres">
      <dgm:prSet presAssocID="{2DCC4375-0637-43E4-A4A1-019053AB5DE8}" presName="iconRect" presStyleLbl="node1" presStyleIdx="1" presStyleCnt="2" custLinFactNeighborX="51079" custLinFactNeighborY="2405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FE612B4E-8458-4D51-9EB0-C5CF5369752D}" type="pres">
      <dgm:prSet presAssocID="{2DCC4375-0637-43E4-A4A1-019053AB5DE8}" presName="spaceRect" presStyleCnt="0"/>
      <dgm:spPr/>
    </dgm:pt>
    <dgm:pt modelId="{94BA90F0-2652-434E-8B89-81693C3F211E}" type="pres">
      <dgm:prSet presAssocID="{2DCC4375-0637-43E4-A4A1-019053AB5DE8}" presName="textRect" presStyleLbl="revTx" presStyleIdx="1" presStyleCnt="2" custScaleX="150404" custScaleY="74844" custLinFactNeighborX="14534" custLinFactNeighborY="-1289">
        <dgm:presLayoutVars>
          <dgm:chMax val="1"/>
          <dgm:chPref val="1"/>
        </dgm:presLayoutVars>
      </dgm:prSet>
      <dgm:spPr/>
    </dgm:pt>
  </dgm:ptLst>
  <dgm:cxnLst>
    <dgm:cxn modelId="{7E41F900-5CC8-4EC6-BDA8-089C015153ED}" srcId="{59E5AB00-F57D-4D8E-BE26-E70E9BD7F537}" destId="{2DCC4375-0637-43E4-A4A1-019053AB5DE8}" srcOrd="1" destOrd="0" parTransId="{B6C48705-C1EB-44EC-8028-71244B4D48CA}" sibTransId="{6084E15B-CD5B-4C9F-964A-B9A8044FA11A}"/>
    <dgm:cxn modelId="{6014F610-CC71-47D4-90A8-D85276D7584E}" srcId="{59E5AB00-F57D-4D8E-BE26-E70E9BD7F537}" destId="{5EB9F426-B8C0-4E68-A857-9E1E92795EAF}" srcOrd="0" destOrd="0" parTransId="{5DCB2E23-9636-4F72-8D00-92606B149110}" sibTransId="{CF12D483-474D-4972-B27B-CD1AD45A2A5E}"/>
    <dgm:cxn modelId="{39E3F41A-BEEC-480B-9E71-832110340B0E}" type="presOf" srcId="{59E5AB00-F57D-4D8E-BE26-E70E9BD7F537}" destId="{011FF6F6-B9E1-446B-AAC2-CE595D02C4BA}" srcOrd="0" destOrd="0" presId="urn:microsoft.com/office/officeart/2018/2/layout/IconLabelList"/>
    <dgm:cxn modelId="{FA86D327-96A8-480B-BFCB-4BB8793D5675}" type="presOf" srcId="{5EB9F426-B8C0-4E68-A857-9E1E92795EAF}" destId="{76EA660A-9CE6-41BA-A793-2713DC2940DE}" srcOrd="0" destOrd="0" presId="urn:microsoft.com/office/officeart/2018/2/layout/IconLabelList"/>
    <dgm:cxn modelId="{D33044E5-A649-4900-B10A-4E2E6DE79F74}" type="presOf" srcId="{2DCC4375-0637-43E4-A4A1-019053AB5DE8}" destId="{94BA90F0-2652-434E-8B89-81693C3F211E}" srcOrd="0" destOrd="0" presId="urn:microsoft.com/office/officeart/2018/2/layout/IconLabelList"/>
    <dgm:cxn modelId="{7251F18C-F5B4-431C-A0F8-C11E5F80FC88}" type="presParOf" srcId="{011FF6F6-B9E1-446B-AAC2-CE595D02C4BA}" destId="{48D5D9EF-61BF-44FA-9481-7050605620DE}" srcOrd="0" destOrd="0" presId="urn:microsoft.com/office/officeart/2018/2/layout/IconLabelList"/>
    <dgm:cxn modelId="{7C3ADA60-66F5-46EC-BCD0-F8F636A7D721}" type="presParOf" srcId="{48D5D9EF-61BF-44FA-9481-7050605620DE}" destId="{28B1BFC2-23A6-403E-9666-0982246472CF}" srcOrd="0" destOrd="0" presId="urn:microsoft.com/office/officeart/2018/2/layout/IconLabelList"/>
    <dgm:cxn modelId="{A8A7C6A5-45CA-491D-974C-2C4C5D18FA18}" type="presParOf" srcId="{48D5D9EF-61BF-44FA-9481-7050605620DE}" destId="{7A2FB607-CCA9-4934-8259-12C7D3B0BC7C}" srcOrd="1" destOrd="0" presId="urn:microsoft.com/office/officeart/2018/2/layout/IconLabelList"/>
    <dgm:cxn modelId="{D3AEBDF3-85FF-405F-93D6-0A5671DEDF66}" type="presParOf" srcId="{48D5D9EF-61BF-44FA-9481-7050605620DE}" destId="{76EA660A-9CE6-41BA-A793-2713DC2940DE}" srcOrd="2" destOrd="0" presId="urn:microsoft.com/office/officeart/2018/2/layout/IconLabelList"/>
    <dgm:cxn modelId="{DB0E1DDD-C99D-49EB-854C-B161D5CF79CF}" type="presParOf" srcId="{011FF6F6-B9E1-446B-AAC2-CE595D02C4BA}" destId="{9FCBED17-E12B-44C2-9B97-ECF830685303}" srcOrd="1" destOrd="0" presId="urn:microsoft.com/office/officeart/2018/2/layout/IconLabelList"/>
    <dgm:cxn modelId="{339F866E-AC78-42C1-83C4-E20517CED82E}" type="presParOf" srcId="{011FF6F6-B9E1-446B-AAC2-CE595D02C4BA}" destId="{AE746DE0-230D-4574-BA45-FF804C559DE5}" srcOrd="2" destOrd="0" presId="urn:microsoft.com/office/officeart/2018/2/layout/IconLabelList"/>
    <dgm:cxn modelId="{259F3BF2-F340-401F-8AEA-647E404EB1A7}" type="presParOf" srcId="{AE746DE0-230D-4574-BA45-FF804C559DE5}" destId="{2B1D6078-BC40-49A6-9304-18D1613ECA52}" srcOrd="0" destOrd="0" presId="urn:microsoft.com/office/officeart/2018/2/layout/IconLabelList"/>
    <dgm:cxn modelId="{7169641F-9F3C-4B64-8454-EA0A4628CE93}" type="presParOf" srcId="{AE746DE0-230D-4574-BA45-FF804C559DE5}" destId="{FE612B4E-8458-4D51-9EB0-C5CF5369752D}" srcOrd="1" destOrd="0" presId="urn:microsoft.com/office/officeart/2018/2/layout/IconLabelList"/>
    <dgm:cxn modelId="{1E49FF1B-EA69-4BCD-8EFA-6D3587FEE3AD}" type="presParOf" srcId="{AE746DE0-230D-4574-BA45-FF804C559DE5}" destId="{94BA90F0-2652-434E-8B89-81693C3F211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0178A2C-DFBE-4079-AEDA-5099EFE57C7E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541824-CC84-451F-9CC2-CABD66E09AAE}">
      <dgm:prSet phldrT="[Text]"/>
      <dgm:spPr/>
      <dgm:t>
        <a:bodyPr/>
        <a:lstStyle/>
        <a:p>
          <a:r>
            <a:rPr lang="en-US"/>
            <a:t>nonce</a:t>
          </a:r>
        </a:p>
      </dgm:t>
    </dgm:pt>
    <dgm:pt modelId="{90F80EED-0689-49CE-93EA-ABA2A977AD27}" type="parTrans" cxnId="{8D0AB24D-2FC0-4690-B7C0-2DECD5184787}">
      <dgm:prSet/>
      <dgm:spPr/>
      <dgm:t>
        <a:bodyPr/>
        <a:lstStyle/>
        <a:p>
          <a:endParaRPr lang="en-US"/>
        </a:p>
      </dgm:t>
    </dgm:pt>
    <dgm:pt modelId="{F3D13699-84DE-458B-B073-93485264A244}" type="sibTrans" cxnId="{8D0AB24D-2FC0-4690-B7C0-2DECD5184787}">
      <dgm:prSet/>
      <dgm:spPr/>
      <dgm:t>
        <a:bodyPr/>
        <a:lstStyle/>
        <a:p>
          <a:endParaRPr lang="en-US"/>
        </a:p>
      </dgm:t>
    </dgm:pt>
    <dgm:pt modelId="{8EE6D5ED-F7C3-473D-B74D-0DC7567501A4}">
      <dgm:prSet phldrT="[Text]"/>
      <dgm:spPr/>
      <dgm:t>
        <a:bodyPr/>
        <a:lstStyle/>
        <a:p>
          <a:r>
            <a:rPr lang="en-US"/>
            <a:t>When</a:t>
          </a:r>
        </a:p>
      </dgm:t>
    </dgm:pt>
    <dgm:pt modelId="{319B8AF1-B39A-4BA4-8F3F-536E6F93E9EE}" type="parTrans" cxnId="{4A19EB21-FBE0-4983-84C6-0444499C6704}">
      <dgm:prSet/>
      <dgm:spPr/>
      <dgm:t>
        <a:bodyPr/>
        <a:lstStyle/>
        <a:p>
          <a:endParaRPr lang="en-US"/>
        </a:p>
      </dgm:t>
    </dgm:pt>
    <dgm:pt modelId="{47796D17-F97B-43AE-AF42-917C0206AA45}" type="sibTrans" cxnId="{4A19EB21-FBE0-4983-84C6-0444499C6704}">
      <dgm:prSet/>
      <dgm:spPr/>
      <dgm:t>
        <a:bodyPr/>
        <a:lstStyle/>
        <a:p>
          <a:endParaRPr lang="en-US"/>
        </a:p>
      </dgm:t>
    </dgm:pt>
    <dgm:pt modelId="{7398066E-5E15-4209-B0C1-ECEECBA121A5}">
      <dgm:prSet phldrT="[Text]"/>
      <dgm:spPr/>
      <dgm:t>
        <a:bodyPr/>
        <a:lstStyle/>
        <a:p>
          <a:r>
            <a:rPr lang="en-US"/>
            <a:t>Pros</a:t>
          </a:r>
        </a:p>
      </dgm:t>
    </dgm:pt>
    <dgm:pt modelId="{F09E7AAE-9C51-4016-A22A-568C72CB53A5}" type="parTrans" cxnId="{65018FDF-8C44-41C5-A426-C6AC334D977D}">
      <dgm:prSet/>
      <dgm:spPr/>
      <dgm:t>
        <a:bodyPr/>
        <a:lstStyle/>
        <a:p>
          <a:endParaRPr lang="en-US"/>
        </a:p>
      </dgm:t>
    </dgm:pt>
    <dgm:pt modelId="{C49001AE-4444-4735-933D-1A029AAD2FDD}" type="sibTrans" cxnId="{65018FDF-8C44-41C5-A426-C6AC334D977D}">
      <dgm:prSet/>
      <dgm:spPr/>
      <dgm:t>
        <a:bodyPr/>
        <a:lstStyle/>
        <a:p>
          <a:endParaRPr lang="en-US"/>
        </a:p>
      </dgm:t>
    </dgm:pt>
    <dgm:pt modelId="{4FC5E3DD-0782-4854-8EA1-48D150B8AF40}">
      <dgm:prSet phldrT="[Text]"/>
      <dgm:spPr/>
      <dgm:t>
        <a:bodyPr/>
        <a:lstStyle/>
        <a:p>
          <a:r>
            <a:rPr lang="en-US"/>
            <a:t>hashes</a:t>
          </a:r>
        </a:p>
      </dgm:t>
    </dgm:pt>
    <dgm:pt modelId="{8A68CB78-96F9-4B24-9878-D729F7DF836E}" type="parTrans" cxnId="{ECEE7DE5-2526-4A89-BE0B-54A8103A0D56}">
      <dgm:prSet/>
      <dgm:spPr/>
      <dgm:t>
        <a:bodyPr/>
        <a:lstStyle/>
        <a:p>
          <a:endParaRPr lang="en-US"/>
        </a:p>
      </dgm:t>
    </dgm:pt>
    <dgm:pt modelId="{DC0850D7-2CEA-4995-BEE2-74044CC0177E}" type="sibTrans" cxnId="{ECEE7DE5-2526-4A89-BE0B-54A8103A0D56}">
      <dgm:prSet/>
      <dgm:spPr/>
      <dgm:t>
        <a:bodyPr/>
        <a:lstStyle/>
        <a:p>
          <a:endParaRPr lang="en-US"/>
        </a:p>
      </dgm:t>
    </dgm:pt>
    <dgm:pt modelId="{E4CBE444-C4EC-42F9-80EB-A304FE6F32F1}">
      <dgm:prSet phldrT="[Text]"/>
      <dgm:spPr/>
      <dgm:t>
        <a:bodyPr/>
        <a:lstStyle/>
        <a:p>
          <a:r>
            <a:rPr lang="en-US"/>
            <a:t>When</a:t>
          </a:r>
        </a:p>
      </dgm:t>
    </dgm:pt>
    <dgm:pt modelId="{563C8104-8DA1-4122-AD0E-C35EE2B27B92}" type="parTrans" cxnId="{AAA38DE9-1B5B-484E-87F6-1CBD2D027F89}">
      <dgm:prSet/>
      <dgm:spPr/>
      <dgm:t>
        <a:bodyPr/>
        <a:lstStyle/>
        <a:p>
          <a:endParaRPr lang="en-US"/>
        </a:p>
      </dgm:t>
    </dgm:pt>
    <dgm:pt modelId="{0312AC0A-5BEF-47CE-8143-3C3444E69C26}" type="sibTrans" cxnId="{AAA38DE9-1B5B-484E-87F6-1CBD2D027F89}">
      <dgm:prSet/>
      <dgm:spPr/>
      <dgm:t>
        <a:bodyPr/>
        <a:lstStyle/>
        <a:p>
          <a:endParaRPr lang="en-US"/>
        </a:p>
      </dgm:t>
    </dgm:pt>
    <dgm:pt modelId="{22E6F980-959E-44A5-A52D-6DC2A65CB570}">
      <dgm:prSet phldrT="[Text]"/>
      <dgm:spPr/>
      <dgm:t>
        <a:bodyPr/>
        <a:lstStyle/>
        <a:p>
          <a:r>
            <a:rPr lang="en-US"/>
            <a:t>Pros</a:t>
          </a:r>
        </a:p>
      </dgm:t>
    </dgm:pt>
    <dgm:pt modelId="{3DD6769C-089F-4BAB-A914-790DE68EF39E}" type="parTrans" cxnId="{8CC615F4-B74F-4A78-9972-6A1359B0DAB3}">
      <dgm:prSet/>
      <dgm:spPr/>
      <dgm:t>
        <a:bodyPr/>
        <a:lstStyle/>
        <a:p>
          <a:endParaRPr lang="en-US"/>
        </a:p>
      </dgm:t>
    </dgm:pt>
    <dgm:pt modelId="{F3F0B5BA-7202-49D0-B358-9608B4296728}" type="sibTrans" cxnId="{8CC615F4-B74F-4A78-9972-6A1359B0DAB3}">
      <dgm:prSet/>
      <dgm:spPr/>
      <dgm:t>
        <a:bodyPr/>
        <a:lstStyle/>
        <a:p>
          <a:endParaRPr lang="en-US"/>
        </a:p>
      </dgm:t>
    </dgm:pt>
    <dgm:pt modelId="{691B071F-2C1B-4E36-8ECC-BDBD0478B10A}">
      <dgm:prSet phldrT="[Text]"/>
      <dgm:spPr/>
      <dgm:t>
        <a:bodyPr/>
        <a:lstStyle/>
        <a:p>
          <a:r>
            <a:rPr lang="en-US"/>
            <a:t>Cons</a:t>
          </a:r>
        </a:p>
      </dgm:t>
    </dgm:pt>
    <dgm:pt modelId="{9A06A39A-CF34-4AF0-B574-BB451630597C}" type="parTrans" cxnId="{3FB464BF-0A4E-43DE-81EE-DA0BF9FCB92F}">
      <dgm:prSet/>
      <dgm:spPr/>
      <dgm:t>
        <a:bodyPr/>
        <a:lstStyle/>
        <a:p>
          <a:endParaRPr lang="en-US"/>
        </a:p>
      </dgm:t>
    </dgm:pt>
    <dgm:pt modelId="{5C6F262D-DC5C-4544-9FB5-B61541BDF249}" type="sibTrans" cxnId="{3FB464BF-0A4E-43DE-81EE-DA0BF9FCB92F}">
      <dgm:prSet/>
      <dgm:spPr/>
      <dgm:t>
        <a:bodyPr/>
        <a:lstStyle/>
        <a:p>
          <a:endParaRPr lang="en-US"/>
        </a:p>
      </dgm:t>
    </dgm:pt>
    <dgm:pt modelId="{181EA28A-56A8-417F-A26D-68F711435AE6}">
      <dgm:prSet phldrT="[Text]"/>
      <dgm:spPr/>
      <dgm:t>
        <a:bodyPr/>
        <a:lstStyle/>
        <a:p>
          <a:r>
            <a:rPr lang="en-US"/>
            <a:t>Cons</a:t>
          </a:r>
        </a:p>
      </dgm:t>
    </dgm:pt>
    <dgm:pt modelId="{2330445F-09E3-4C44-8DB6-B94EAA706CF6}" type="parTrans" cxnId="{F689F727-F137-447F-AC12-65636997BA03}">
      <dgm:prSet/>
      <dgm:spPr/>
      <dgm:t>
        <a:bodyPr/>
        <a:lstStyle/>
        <a:p>
          <a:endParaRPr lang="en-US"/>
        </a:p>
      </dgm:t>
    </dgm:pt>
    <dgm:pt modelId="{82B28BB0-C47A-45F4-BA2B-5F6B12FC3A69}" type="sibTrans" cxnId="{F689F727-F137-447F-AC12-65636997BA03}">
      <dgm:prSet/>
      <dgm:spPr/>
      <dgm:t>
        <a:bodyPr/>
        <a:lstStyle/>
        <a:p>
          <a:endParaRPr lang="en-US"/>
        </a:p>
      </dgm:t>
    </dgm:pt>
    <dgm:pt modelId="{5433484D-6116-41D2-BC8E-6F121BE523D4}">
      <dgm:prSet phldrT="[Text]"/>
      <dgm:spPr/>
      <dgm:t>
        <a:bodyPr/>
        <a:lstStyle/>
        <a:p>
          <a:r>
            <a:rPr lang="en-US"/>
            <a:t>Code is frequently changing</a:t>
          </a:r>
        </a:p>
      </dgm:t>
    </dgm:pt>
    <dgm:pt modelId="{BFFC4DAD-BF30-48A3-BA30-ED2E69BAD166}" type="parTrans" cxnId="{1EFF21D5-90C9-413C-A407-1384DAE51449}">
      <dgm:prSet/>
      <dgm:spPr/>
      <dgm:t>
        <a:bodyPr/>
        <a:lstStyle/>
        <a:p>
          <a:endParaRPr lang="en-US"/>
        </a:p>
      </dgm:t>
    </dgm:pt>
    <dgm:pt modelId="{35C9D5F5-2E3D-4C97-ADF5-0338CDD72A9D}" type="sibTrans" cxnId="{1EFF21D5-90C9-413C-A407-1384DAE51449}">
      <dgm:prSet/>
      <dgm:spPr/>
      <dgm:t>
        <a:bodyPr/>
        <a:lstStyle/>
        <a:p>
          <a:endParaRPr lang="en-US"/>
        </a:p>
      </dgm:t>
    </dgm:pt>
    <dgm:pt modelId="{72E3C006-DEB2-4D5B-BA20-E8C5AEEEE6A1}">
      <dgm:prSet phldrT="[Text]"/>
      <dgm:spPr/>
      <dgm:t>
        <a:bodyPr/>
        <a:lstStyle/>
        <a:p>
          <a:r>
            <a:rPr lang="en-US"/>
            <a:t>Third-party code or code that does not change frequently</a:t>
          </a:r>
        </a:p>
      </dgm:t>
    </dgm:pt>
    <dgm:pt modelId="{C8AEEC3D-6C1E-4186-90AE-EEDE7D60275E}" type="parTrans" cxnId="{C7C9E12B-E7E2-4FDB-A9CF-C1796AA5AA43}">
      <dgm:prSet/>
      <dgm:spPr/>
      <dgm:t>
        <a:bodyPr/>
        <a:lstStyle/>
        <a:p>
          <a:endParaRPr lang="en-US"/>
        </a:p>
      </dgm:t>
    </dgm:pt>
    <dgm:pt modelId="{E7D84D06-8264-4BC9-A46E-8166DFDA3DE3}" type="sibTrans" cxnId="{C7C9E12B-E7E2-4FDB-A9CF-C1796AA5AA43}">
      <dgm:prSet/>
      <dgm:spPr/>
      <dgm:t>
        <a:bodyPr/>
        <a:lstStyle/>
        <a:p>
          <a:endParaRPr lang="en-US"/>
        </a:p>
      </dgm:t>
    </dgm:pt>
    <dgm:pt modelId="{0B4F9010-265D-44C2-849B-14B283E8AD22}">
      <dgm:prSet phldrT="[Text]"/>
      <dgm:spPr/>
      <dgm:t>
        <a:bodyPr/>
        <a:lstStyle/>
        <a:p>
          <a:r>
            <a:rPr lang="en-US"/>
            <a:t>It can be source-code controlled</a:t>
          </a:r>
        </a:p>
      </dgm:t>
    </dgm:pt>
    <dgm:pt modelId="{038F2091-1661-425E-9B98-DC33F5930344}" type="parTrans" cxnId="{747C5852-3AD7-45CD-90DC-8ADE66B8C3DF}">
      <dgm:prSet/>
      <dgm:spPr/>
      <dgm:t>
        <a:bodyPr/>
        <a:lstStyle/>
        <a:p>
          <a:endParaRPr lang="en-US"/>
        </a:p>
      </dgm:t>
    </dgm:pt>
    <dgm:pt modelId="{77FCDB3E-9B2A-49FE-B475-1FF9D2C05D35}" type="sibTrans" cxnId="{747C5852-3AD7-45CD-90DC-8ADE66B8C3DF}">
      <dgm:prSet/>
      <dgm:spPr/>
      <dgm:t>
        <a:bodyPr/>
        <a:lstStyle/>
        <a:p>
          <a:endParaRPr lang="en-US"/>
        </a:p>
      </dgm:t>
    </dgm:pt>
    <dgm:pt modelId="{5C541209-73EA-4CA4-B1C6-8DB80CEFD863}">
      <dgm:prSet phldrT="[Text]"/>
      <dgm:spPr/>
      <dgm:t>
        <a:bodyPr/>
        <a:lstStyle/>
        <a:p>
          <a:r>
            <a:rPr lang="en-US"/>
            <a:t>Requires additional server-side implementation</a:t>
          </a:r>
        </a:p>
      </dgm:t>
    </dgm:pt>
    <dgm:pt modelId="{B1696898-8FC6-4819-B55D-5322B2B544FB}" type="parTrans" cxnId="{C126E14A-F690-40C1-94D3-F977128E7967}">
      <dgm:prSet/>
      <dgm:spPr/>
      <dgm:t>
        <a:bodyPr/>
        <a:lstStyle/>
        <a:p>
          <a:endParaRPr lang="en-US"/>
        </a:p>
      </dgm:t>
    </dgm:pt>
    <dgm:pt modelId="{1D0F984D-359D-448B-A6EB-C5E18D320BB1}" type="sibTrans" cxnId="{C126E14A-F690-40C1-94D3-F977128E7967}">
      <dgm:prSet/>
      <dgm:spPr/>
      <dgm:t>
        <a:bodyPr/>
        <a:lstStyle/>
        <a:p>
          <a:endParaRPr lang="en-US"/>
        </a:p>
      </dgm:t>
    </dgm:pt>
    <dgm:pt modelId="{5D92D3E7-D219-40C0-8C4C-D9D75AEF92E0}">
      <dgm:prSet phldrT="[Text]"/>
      <dgm:spPr/>
      <dgm:t>
        <a:bodyPr/>
        <a:lstStyle/>
        <a:p>
          <a:r>
            <a:rPr lang="en-US"/>
            <a:t>No need for additional implementation</a:t>
          </a:r>
        </a:p>
      </dgm:t>
    </dgm:pt>
    <dgm:pt modelId="{DA359959-921B-4DF2-8F8D-A2DB94E0158C}" type="parTrans" cxnId="{7DBF3448-AC91-4C1E-AFCD-A2865F36C7D3}">
      <dgm:prSet/>
      <dgm:spPr/>
      <dgm:t>
        <a:bodyPr/>
        <a:lstStyle/>
        <a:p>
          <a:endParaRPr lang="en-US"/>
        </a:p>
      </dgm:t>
    </dgm:pt>
    <dgm:pt modelId="{4F074256-B063-44BB-ADAC-8E03720D3C40}" type="sibTrans" cxnId="{7DBF3448-AC91-4C1E-AFCD-A2865F36C7D3}">
      <dgm:prSet/>
      <dgm:spPr/>
      <dgm:t>
        <a:bodyPr/>
        <a:lstStyle/>
        <a:p>
          <a:endParaRPr lang="en-US"/>
        </a:p>
      </dgm:t>
    </dgm:pt>
    <dgm:pt modelId="{E94651D3-3AA1-4D5D-8602-9B923E440E2E}">
      <dgm:prSet phldrT="[Text]"/>
      <dgm:spPr/>
      <dgm:t>
        <a:bodyPr/>
        <a:lstStyle/>
        <a:p>
          <a:r>
            <a:rPr lang="en-US"/>
            <a:t>Extremely difficult to maintain</a:t>
          </a:r>
        </a:p>
      </dgm:t>
    </dgm:pt>
    <dgm:pt modelId="{AF22F74E-4A9B-46AA-B63E-660FB9EE56F6}" type="parTrans" cxnId="{17CD1871-80AE-4AAD-A82A-87F20F0E29CC}">
      <dgm:prSet/>
      <dgm:spPr/>
      <dgm:t>
        <a:bodyPr/>
        <a:lstStyle/>
        <a:p>
          <a:endParaRPr lang="en-US"/>
        </a:p>
      </dgm:t>
    </dgm:pt>
    <dgm:pt modelId="{8DB93E31-1715-4838-9FE5-8CECA25DA5E5}" type="sibTrans" cxnId="{17CD1871-80AE-4AAD-A82A-87F20F0E29CC}">
      <dgm:prSet/>
      <dgm:spPr/>
      <dgm:t>
        <a:bodyPr/>
        <a:lstStyle/>
        <a:p>
          <a:endParaRPr lang="en-US"/>
        </a:p>
      </dgm:t>
    </dgm:pt>
    <dgm:pt modelId="{5FFD59AA-6C81-4C88-9E08-E2176B8B454A}">
      <dgm:prSet phldrT="[Text]"/>
      <dgm:spPr/>
      <dgm:t>
        <a:bodyPr/>
        <a:lstStyle/>
        <a:p>
          <a:r>
            <a:rPr lang="en-US"/>
            <a:t>Lower ongoing maintenance</a:t>
          </a:r>
        </a:p>
      </dgm:t>
    </dgm:pt>
    <dgm:pt modelId="{0F5A8CC4-4071-4987-8452-B20FBB51FB67}" type="parTrans" cxnId="{F408B78F-85EA-4169-8094-36ED1767C0F3}">
      <dgm:prSet/>
      <dgm:spPr/>
      <dgm:t>
        <a:bodyPr/>
        <a:lstStyle/>
        <a:p>
          <a:endParaRPr lang="en-US"/>
        </a:p>
      </dgm:t>
    </dgm:pt>
    <dgm:pt modelId="{6F25AF2C-B861-420C-A4CC-BF34349C48FB}" type="sibTrans" cxnId="{F408B78F-85EA-4169-8094-36ED1767C0F3}">
      <dgm:prSet/>
      <dgm:spPr/>
      <dgm:t>
        <a:bodyPr/>
        <a:lstStyle/>
        <a:p>
          <a:endParaRPr lang="en-US"/>
        </a:p>
      </dgm:t>
    </dgm:pt>
    <dgm:pt modelId="{30933706-CE52-4595-8BA7-D67B11FC9B27}" type="pres">
      <dgm:prSet presAssocID="{90178A2C-DFBE-4079-AEDA-5099EFE57C7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F58E17-F089-4C86-A6BE-6F7287CB8055}" type="pres">
      <dgm:prSet presAssocID="{E0541824-CC84-451F-9CC2-CABD66E09AAE}" presName="root" presStyleCnt="0"/>
      <dgm:spPr/>
    </dgm:pt>
    <dgm:pt modelId="{3E94C8E0-A72F-49B7-BE64-3D7B8AA15B11}" type="pres">
      <dgm:prSet presAssocID="{E0541824-CC84-451F-9CC2-CABD66E09AAE}" presName="rootComposite" presStyleCnt="0"/>
      <dgm:spPr/>
    </dgm:pt>
    <dgm:pt modelId="{6DA68AF2-4C61-498F-8E5D-E174948B23F0}" type="pres">
      <dgm:prSet presAssocID="{E0541824-CC84-451F-9CC2-CABD66E09AAE}" presName="rootText" presStyleLbl="node1" presStyleIdx="0" presStyleCnt="2" custScaleX="77656" custScaleY="74512"/>
      <dgm:spPr/>
    </dgm:pt>
    <dgm:pt modelId="{3D6D6553-4F69-4DED-86B0-C67C5145BD84}" type="pres">
      <dgm:prSet presAssocID="{E0541824-CC84-451F-9CC2-CABD66E09AAE}" presName="rootConnector" presStyleLbl="node1" presStyleIdx="0" presStyleCnt="2"/>
      <dgm:spPr/>
    </dgm:pt>
    <dgm:pt modelId="{89CD769C-C797-4032-8942-C89D8BB7B314}" type="pres">
      <dgm:prSet presAssocID="{E0541824-CC84-451F-9CC2-CABD66E09AAE}" presName="childShape" presStyleCnt="0"/>
      <dgm:spPr/>
    </dgm:pt>
    <dgm:pt modelId="{270C61B3-C333-4B91-9E76-9C1F7E0A1797}" type="pres">
      <dgm:prSet presAssocID="{319B8AF1-B39A-4BA4-8F3F-536E6F93E9EE}" presName="Name13" presStyleLbl="parChTrans1D2" presStyleIdx="0" presStyleCnt="6"/>
      <dgm:spPr/>
    </dgm:pt>
    <dgm:pt modelId="{1E983DF8-50A3-44A1-99A9-F7FD7392E8C9}" type="pres">
      <dgm:prSet presAssocID="{8EE6D5ED-F7C3-473D-B74D-0DC7567501A4}" presName="childText" presStyleLbl="bgAcc1" presStyleIdx="0" presStyleCnt="6" custScaleX="189912" custScaleY="85846" custLinFactNeighborY="-14040">
        <dgm:presLayoutVars>
          <dgm:bulletEnabled val="1"/>
        </dgm:presLayoutVars>
      </dgm:prSet>
      <dgm:spPr/>
    </dgm:pt>
    <dgm:pt modelId="{3B218C8A-DB17-441F-944D-77C8806E5022}" type="pres">
      <dgm:prSet presAssocID="{F09E7AAE-9C51-4016-A22A-568C72CB53A5}" presName="Name13" presStyleLbl="parChTrans1D2" presStyleIdx="1" presStyleCnt="6"/>
      <dgm:spPr/>
    </dgm:pt>
    <dgm:pt modelId="{FDE7E77F-F220-43FE-B408-F51276D9C89B}" type="pres">
      <dgm:prSet presAssocID="{7398066E-5E15-4209-B0C1-ECEECBA121A5}" presName="childText" presStyleLbl="bgAcc1" presStyleIdx="1" presStyleCnt="6" custScaleX="189912" custScaleY="85846" custLinFactNeighborY="-25740">
        <dgm:presLayoutVars>
          <dgm:bulletEnabled val="1"/>
        </dgm:presLayoutVars>
      </dgm:prSet>
      <dgm:spPr/>
    </dgm:pt>
    <dgm:pt modelId="{A6F6A850-BEC3-4C10-AE5C-D74988F0627A}" type="pres">
      <dgm:prSet presAssocID="{9A06A39A-CF34-4AF0-B574-BB451630597C}" presName="Name13" presStyleLbl="parChTrans1D2" presStyleIdx="2" presStyleCnt="6"/>
      <dgm:spPr/>
    </dgm:pt>
    <dgm:pt modelId="{2D321E71-3A93-4FBE-B2D7-3ADF5D077251}" type="pres">
      <dgm:prSet presAssocID="{691B071F-2C1B-4E36-8ECC-BDBD0478B10A}" presName="childText" presStyleLbl="bgAcc1" presStyleIdx="2" presStyleCnt="6" custScaleX="189912" custScaleY="85846" custLinFactNeighborY="-37430">
        <dgm:presLayoutVars>
          <dgm:bulletEnabled val="1"/>
        </dgm:presLayoutVars>
      </dgm:prSet>
      <dgm:spPr/>
    </dgm:pt>
    <dgm:pt modelId="{3F2AD40A-7F13-4144-A974-987B8E39648A}" type="pres">
      <dgm:prSet presAssocID="{4FC5E3DD-0782-4854-8EA1-48D150B8AF40}" presName="root" presStyleCnt="0"/>
      <dgm:spPr/>
    </dgm:pt>
    <dgm:pt modelId="{D1A4C392-253C-491B-A151-7E0627BBF4CC}" type="pres">
      <dgm:prSet presAssocID="{4FC5E3DD-0782-4854-8EA1-48D150B8AF40}" presName="rootComposite" presStyleCnt="0"/>
      <dgm:spPr/>
    </dgm:pt>
    <dgm:pt modelId="{FE78DFA6-E649-4654-B5AD-A7BF1A23FB4E}" type="pres">
      <dgm:prSet presAssocID="{4FC5E3DD-0782-4854-8EA1-48D150B8AF40}" presName="rootText" presStyleLbl="node1" presStyleIdx="1" presStyleCnt="2" custScaleX="66786" custScaleY="74997"/>
      <dgm:spPr/>
    </dgm:pt>
    <dgm:pt modelId="{E26704E7-E2F3-4CB1-9881-EA90FEDBD1AD}" type="pres">
      <dgm:prSet presAssocID="{4FC5E3DD-0782-4854-8EA1-48D150B8AF40}" presName="rootConnector" presStyleLbl="node1" presStyleIdx="1" presStyleCnt="2"/>
      <dgm:spPr/>
    </dgm:pt>
    <dgm:pt modelId="{C8B55859-8232-486E-A0D3-047447D9443F}" type="pres">
      <dgm:prSet presAssocID="{4FC5E3DD-0782-4854-8EA1-48D150B8AF40}" presName="childShape" presStyleCnt="0"/>
      <dgm:spPr/>
    </dgm:pt>
    <dgm:pt modelId="{02B96620-DE0B-45C3-A809-F74165B77A4A}" type="pres">
      <dgm:prSet presAssocID="{563C8104-8DA1-4122-AD0E-C35EE2B27B92}" presName="Name13" presStyleLbl="parChTrans1D2" presStyleIdx="3" presStyleCnt="6"/>
      <dgm:spPr/>
    </dgm:pt>
    <dgm:pt modelId="{BF53172E-20DD-4069-88FD-1F9C81326015}" type="pres">
      <dgm:prSet presAssocID="{E4CBE444-C4EC-42F9-80EB-A304FE6F32F1}" presName="childText" presStyleLbl="bgAcc1" presStyleIdx="3" presStyleCnt="6" custScaleX="189912" custScaleY="85846" custLinFactNeighborY="-15210">
        <dgm:presLayoutVars>
          <dgm:bulletEnabled val="1"/>
        </dgm:presLayoutVars>
      </dgm:prSet>
      <dgm:spPr/>
    </dgm:pt>
    <dgm:pt modelId="{5C0E6BAC-A3F7-44E9-B187-F2EA06FD0889}" type="pres">
      <dgm:prSet presAssocID="{3DD6769C-089F-4BAB-A914-790DE68EF39E}" presName="Name13" presStyleLbl="parChTrans1D2" presStyleIdx="4" presStyleCnt="6"/>
      <dgm:spPr/>
    </dgm:pt>
    <dgm:pt modelId="{09C90499-00D7-42B1-B4A7-37590899F7B3}" type="pres">
      <dgm:prSet presAssocID="{22E6F980-959E-44A5-A52D-6DC2A65CB570}" presName="childText" presStyleLbl="bgAcc1" presStyleIdx="4" presStyleCnt="6" custScaleX="189912" custScaleY="85846" custLinFactNeighborY="-27862">
        <dgm:presLayoutVars>
          <dgm:bulletEnabled val="1"/>
        </dgm:presLayoutVars>
      </dgm:prSet>
      <dgm:spPr/>
    </dgm:pt>
    <dgm:pt modelId="{9065DF60-91A6-4E87-9DC9-49249270B82E}" type="pres">
      <dgm:prSet presAssocID="{2330445F-09E3-4C44-8DB6-B94EAA706CF6}" presName="Name13" presStyleLbl="parChTrans1D2" presStyleIdx="5" presStyleCnt="6"/>
      <dgm:spPr/>
    </dgm:pt>
    <dgm:pt modelId="{11882168-3369-426D-B3FE-F56E7234AA82}" type="pres">
      <dgm:prSet presAssocID="{181EA28A-56A8-417F-A26D-68F711435AE6}" presName="childText" presStyleLbl="bgAcc1" presStyleIdx="5" presStyleCnt="6" custScaleX="189912" custScaleY="85846" custLinFactNeighborY="-40948">
        <dgm:presLayoutVars>
          <dgm:bulletEnabled val="1"/>
        </dgm:presLayoutVars>
      </dgm:prSet>
      <dgm:spPr/>
    </dgm:pt>
  </dgm:ptLst>
  <dgm:cxnLst>
    <dgm:cxn modelId="{E4A81304-BA3C-49F5-9BAE-A33918A03822}" type="presOf" srcId="{9A06A39A-CF34-4AF0-B574-BB451630597C}" destId="{A6F6A850-BEC3-4C10-AE5C-D74988F0627A}" srcOrd="0" destOrd="0" presId="urn:microsoft.com/office/officeart/2005/8/layout/hierarchy3"/>
    <dgm:cxn modelId="{38F6D608-90F9-443A-BF49-8433A09DEAE5}" type="presOf" srcId="{7398066E-5E15-4209-B0C1-ECEECBA121A5}" destId="{FDE7E77F-F220-43FE-B408-F51276D9C89B}" srcOrd="0" destOrd="0" presId="urn:microsoft.com/office/officeart/2005/8/layout/hierarchy3"/>
    <dgm:cxn modelId="{41818D18-6C44-40DE-B748-44456EB253DE}" type="presOf" srcId="{2330445F-09E3-4C44-8DB6-B94EAA706CF6}" destId="{9065DF60-91A6-4E87-9DC9-49249270B82E}" srcOrd="0" destOrd="0" presId="urn:microsoft.com/office/officeart/2005/8/layout/hierarchy3"/>
    <dgm:cxn modelId="{4E063C19-DB2A-4BC1-B9B4-EFD0EA80E557}" type="presOf" srcId="{3DD6769C-089F-4BAB-A914-790DE68EF39E}" destId="{5C0E6BAC-A3F7-44E9-B187-F2EA06FD0889}" srcOrd="0" destOrd="0" presId="urn:microsoft.com/office/officeart/2005/8/layout/hierarchy3"/>
    <dgm:cxn modelId="{4A19EB21-FBE0-4983-84C6-0444499C6704}" srcId="{E0541824-CC84-451F-9CC2-CABD66E09AAE}" destId="{8EE6D5ED-F7C3-473D-B74D-0DC7567501A4}" srcOrd="0" destOrd="0" parTransId="{319B8AF1-B39A-4BA4-8F3F-536E6F93E9EE}" sibTransId="{47796D17-F97B-43AE-AF42-917C0206AA45}"/>
    <dgm:cxn modelId="{D65DAE25-23A5-49E6-9670-22E3E1B06C63}" type="presOf" srcId="{0B4F9010-265D-44C2-849B-14B283E8AD22}" destId="{FDE7E77F-F220-43FE-B408-F51276D9C89B}" srcOrd="0" destOrd="1" presId="urn:microsoft.com/office/officeart/2005/8/layout/hierarchy3"/>
    <dgm:cxn modelId="{F689F727-F137-447F-AC12-65636997BA03}" srcId="{4FC5E3DD-0782-4854-8EA1-48D150B8AF40}" destId="{181EA28A-56A8-417F-A26D-68F711435AE6}" srcOrd="2" destOrd="0" parTransId="{2330445F-09E3-4C44-8DB6-B94EAA706CF6}" sibTransId="{82B28BB0-C47A-45F4-BA2B-5F6B12FC3A69}"/>
    <dgm:cxn modelId="{477C0A29-D817-4274-97AD-6DB0E872B0CF}" type="presOf" srcId="{E94651D3-3AA1-4D5D-8602-9B923E440E2E}" destId="{11882168-3369-426D-B3FE-F56E7234AA82}" srcOrd="0" destOrd="1" presId="urn:microsoft.com/office/officeart/2005/8/layout/hierarchy3"/>
    <dgm:cxn modelId="{C7C9E12B-E7E2-4FDB-A9CF-C1796AA5AA43}" srcId="{E4CBE444-C4EC-42F9-80EB-A304FE6F32F1}" destId="{72E3C006-DEB2-4D5B-BA20-E8C5AEEEE6A1}" srcOrd="0" destOrd="0" parTransId="{C8AEEC3D-6C1E-4186-90AE-EEDE7D60275E}" sibTransId="{E7D84D06-8264-4BC9-A46E-8166DFDA3DE3}"/>
    <dgm:cxn modelId="{AC233733-0A41-4017-8499-21CCD6DAE1DF}" type="presOf" srcId="{F09E7AAE-9C51-4016-A22A-568C72CB53A5}" destId="{3B218C8A-DB17-441F-944D-77C8806E5022}" srcOrd="0" destOrd="0" presId="urn:microsoft.com/office/officeart/2005/8/layout/hierarchy3"/>
    <dgm:cxn modelId="{4F2BB13A-236A-4675-B9A7-9216E1B909A8}" type="presOf" srcId="{72E3C006-DEB2-4D5B-BA20-E8C5AEEEE6A1}" destId="{BF53172E-20DD-4069-88FD-1F9C81326015}" srcOrd="0" destOrd="1" presId="urn:microsoft.com/office/officeart/2005/8/layout/hierarchy3"/>
    <dgm:cxn modelId="{D4D3A85D-BDB2-4DB0-9320-BCCEC00C77AB}" type="presOf" srcId="{691B071F-2C1B-4E36-8ECC-BDBD0478B10A}" destId="{2D321E71-3A93-4FBE-B2D7-3ADF5D077251}" srcOrd="0" destOrd="0" presId="urn:microsoft.com/office/officeart/2005/8/layout/hierarchy3"/>
    <dgm:cxn modelId="{23D6DE62-848C-436C-BF2E-7A44E09F54B2}" type="presOf" srcId="{4FC5E3DD-0782-4854-8EA1-48D150B8AF40}" destId="{FE78DFA6-E649-4654-B5AD-A7BF1A23FB4E}" srcOrd="0" destOrd="0" presId="urn:microsoft.com/office/officeart/2005/8/layout/hierarchy3"/>
    <dgm:cxn modelId="{CD656B44-3320-42F8-930B-49C4B9614D0C}" type="presOf" srcId="{E0541824-CC84-451F-9CC2-CABD66E09AAE}" destId="{6DA68AF2-4C61-498F-8E5D-E174948B23F0}" srcOrd="0" destOrd="0" presId="urn:microsoft.com/office/officeart/2005/8/layout/hierarchy3"/>
    <dgm:cxn modelId="{19625547-0DF2-413E-91E5-B4177CC16C23}" type="presOf" srcId="{90178A2C-DFBE-4079-AEDA-5099EFE57C7E}" destId="{30933706-CE52-4595-8BA7-D67B11FC9B27}" srcOrd="0" destOrd="0" presId="urn:microsoft.com/office/officeart/2005/8/layout/hierarchy3"/>
    <dgm:cxn modelId="{7DBF3448-AC91-4C1E-AFCD-A2865F36C7D3}" srcId="{22E6F980-959E-44A5-A52D-6DC2A65CB570}" destId="{5D92D3E7-D219-40C0-8C4C-D9D75AEF92E0}" srcOrd="0" destOrd="0" parTransId="{DA359959-921B-4DF2-8F8D-A2DB94E0158C}" sibTransId="{4F074256-B063-44BB-ADAC-8E03720D3C40}"/>
    <dgm:cxn modelId="{C126E14A-F690-40C1-94D3-F977128E7967}" srcId="{691B071F-2C1B-4E36-8ECC-BDBD0478B10A}" destId="{5C541209-73EA-4CA4-B1C6-8DB80CEFD863}" srcOrd="0" destOrd="0" parTransId="{B1696898-8FC6-4819-B55D-5322B2B544FB}" sibTransId="{1D0F984D-359D-448B-A6EB-C5E18D320BB1}"/>
    <dgm:cxn modelId="{8D0AB24D-2FC0-4690-B7C0-2DECD5184787}" srcId="{90178A2C-DFBE-4079-AEDA-5099EFE57C7E}" destId="{E0541824-CC84-451F-9CC2-CABD66E09AAE}" srcOrd="0" destOrd="0" parTransId="{90F80EED-0689-49CE-93EA-ABA2A977AD27}" sibTransId="{F3D13699-84DE-458B-B073-93485264A244}"/>
    <dgm:cxn modelId="{FCB7DE4E-368A-4235-84DE-67E580442F5F}" type="presOf" srcId="{5D92D3E7-D219-40C0-8C4C-D9D75AEF92E0}" destId="{09C90499-00D7-42B1-B4A7-37590899F7B3}" srcOrd="0" destOrd="1" presId="urn:microsoft.com/office/officeart/2005/8/layout/hierarchy3"/>
    <dgm:cxn modelId="{E1DCF64F-F20A-4C1A-955C-7B9B132E8037}" type="presOf" srcId="{5433484D-6116-41D2-BC8E-6F121BE523D4}" destId="{1E983DF8-50A3-44A1-99A9-F7FD7392E8C9}" srcOrd="0" destOrd="1" presId="urn:microsoft.com/office/officeart/2005/8/layout/hierarchy3"/>
    <dgm:cxn modelId="{17CD1871-80AE-4AAD-A82A-87F20F0E29CC}" srcId="{181EA28A-56A8-417F-A26D-68F711435AE6}" destId="{E94651D3-3AA1-4D5D-8602-9B923E440E2E}" srcOrd="0" destOrd="0" parTransId="{AF22F74E-4A9B-46AA-B63E-660FB9EE56F6}" sibTransId="{8DB93E31-1715-4838-9FE5-8CECA25DA5E5}"/>
    <dgm:cxn modelId="{747C5852-3AD7-45CD-90DC-8ADE66B8C3DF}" srcId="{7398066E-5E15-4209-B0C1-ECEECBA121A5}" destId="{0B4F9010-265D-44C2-849B-14B283E8AD22}" srcOrd="0" destOrd="0" parTransId="{038F2091-1661-425E-9B98-DC33F5930344}" sibTransId="{77FCDB3E-9B2A-49FE-B475-1FF9D2C05D35}"/>
    <dgm:cxn modelId="{2EC42A86-D7EE-47BC-9716-7270D3DDDBB2}" type="presOf" srcId="{22E6F980-959E-44A5-A52D-6DC2A65CB570}" destId="{09C90499-00D7-42B1-B4A7-37590899F7B3}" srcOrd="0" destOrd="0" presId="urn:microsoft.com/office/officeart/2005/8/layout/hierarchy3"/>
    <dgm:cxn modelId="{F408B78F-85EA-4169-8094-36ED1767C0F3}" srcId="{7398066E-5E15-4209-B0C1-ECEECBA121A5}" destId="{5FFD59AA-6C81-4C88-9E08-E2176B8B454A}" srcOrd="1" destOrd="0" parTransId="{0F5A8CC4-4071-4987-8452-B20FBB51FB67}" sibTransId="{6F25AF2C-B861-420C-A4CC-BF34349C48FB}"/>
    <dgm:cxn modelId="{10FAD4BE-BB58-4932-80CF-28659452885B}" type="presOf" srcId="{319B8AF1-B39A-4BA4-8F3F-536E6F93E9EE}" destId="{270C61B3-C333-4B91-9E76-9C1F7E0A1797}" srcOrd="0" destOrd="0" presId="urn:microsoft.com/office/officeart/2005/8/layout/hierarchy3"/>
    <dgm:cxn modelId="{CCC411BF-D870-47E6-B9A9-B1541335B57F}" type="presOf" srcId="{181EA28A-56A8-417F-A26D-68F711435AE6}" destId="{11882168-3369-426D-B3FE-F56E7234AA82}" srcOrd="0" destOrd="0" presId="urn:microsoft.com/office/officeart/2005/8/layout/hierarchy3"/>
    <dgm:cxn modelId="{3FB464BF-0A4E-43DE-81EE-DA0BF9FCB92F}" srcId="{E0541824-CC84-451F-9CC2-CABD66E09AAE}" destId="{691B071F-2C1B-4E36-8ECC-BDBD0478B10A}" srcOrd="2" destOrd="0" parTransId="{9A06A39A-CF34-4AF0-B574-BB451630597C}" sibTransId="{5C6F262D-DC5C-4544-9FB5-B61541BDF249}"/>
    <dgm:cxn modelId="{FE277EC9-35D6-40FD-890D-5236A8DD3C9F}" type="presOf" srcId="{8EE6D5ED-F7C3-473D-B74D-0DC7567501A4}" destId="{1E983DF8-50A3-44A1-99A9-F7FD7392E8C9}" srcOrd="0" destOrd="0" presId="urn:microsoft.com/office/officeart/2005/8/layout/hierarchy3"/>
    <dgm:cxn modelId="{0C57D6CF-BAB4-4079-84D0-7E8148B04BEC}" type="presOf" srcId="{5C541209-73EA-4CA4-B1C6-8DB80CEFD863}" destId="{2D321E71-3A93-4FBE-B2D7-3ADF5D077251}" srcOrd="0" destOrd="1" presId="urn:microsoft.com/office/officeart/2005/8/layout/hierarchy3"/>
    <dgm:cxn modelId="{1EFF21D5-90C9-413C-A407-1384DAE51449}" srcId="{8EE6D5ED-F7C3-473D-B74D-0DC7567501A4}" destId="{5433484D-6116-41D2-BC8E-6F121BE523D4}" srcOrd="0" destOrd="0" parTransId="{BFFC4DAD-BF30-48A3-BA30-ED2E69BAD166}" sibTransId="{35C9D5F5-2E3D-4C97-ADF5-0338CDD72A9D}"/>
    <dgm:cxn modelId="{2A8D2FDB-3758-4F21-AB25-790E930E2D40}" type="presOf" srcId="{E4CBE444-C4EC-42F9-80EB-A304FE6F32F1}" destId="{BF53172E-20DD-4069-88FD-1F9C81326015}" srcOrd="0" destOrd="0" presId="urn:microsoft.com/office/officeart/2005/8/layout/hierarchy3"/>
    <dgm:cxn modelId="{4F2345DB-2E8C-4559-BB42-D60DB851A031}" type="presOf" srcId="{5FFD59AA-6C81-4C88-9E08-E2176B8B454A}" destId="{FDE7E77F-F220-43FE-B408-F51276D9C89B}" srcOrd="0" destOrd="2" presId="urn:microsoft.com/office/officeart/2005/8/layout/hierarchy3"/>
    <dgm:cxn modelId="{23EA61DF-3FCC-41B3-9C8C-6D555DD16704}" type="presOf" srcId="{563C8104-8DA1-4122-AD0E-C35EE2B27B92}" destId="{02B96620-DE0B-45C3-A809-F74165B77A4A}" srcOrd="0" destOrd="0" presId="urn:microsoft.com/office/officeart/2005/8/layout/hierarchy3"/>
    <dgm:cxn modelId="{65018FDF-8C44-41C5-A426-C6AC334D977D}" srcId="{E0541824-CC84-451F-9CC2-CABD66E09AAE}" destId="{7398066E-5E15-4209-B0C1-ECEECBA121A5}" srcOrd="1" destOrd="0" parTransId="{F09E7AAE-9C51-4016-A22A-568C72CB53A5}" sibTransId="{C49001AE-4444-4735-933D-1A029AAD2FDD}"/>
    <dgm:cxn modelId="{CA3FC0E0-FED2-4F7A-9F2C-CAD1102F82FE}" type="presOf" srcId="{4FC5E3DD-0782-4854-8EA1-48D150B8AF40}" destId="{E26704E7-E2F3-4CB1-9881-EA90FEDBD1AD}" srcOrd="1" destOrd="0" presId="urn:microsoft.com/office/officeart/2005/8/layout/hierarchy3"/>
    <dgm:cxn modelId="{ECEE7DE5-2526-4A89-BE0B-54A8103A0D56}" srcId="{90178A2C-DFBE-4079-AEDA-5099EFE57C7E}" destId="{4FC5E3DD-0782-4854-8EA1-48D150B8AF40}" srcOrd="1" destOrd="0" parTransId="{8A68CB78-96F9-4B24-9878-D729F7DF836E}" sibTransId="{DC0850D7-2CEA-4995-BEE2-74044CC0177E}"/>
    <dgm:cxn modelId="{AAA38DE9-1B5B-484E-87F6-1CBD2D027F89}" srcId="{4FC5E3DD-0782-4854-8EA1-48D150B8AF40}" destId="{E4CBE444-C4EC-42F9-80EB-A304FE6F32F1}" srcOrd="0" destOrd="0" parTransId="{563C8104-8DA1-4122-AD0E-C35EE2B27B92}" sibTransId="{0312AC0A-5BEF-47CE-8143-3C3444E69C26}"/>
    <dgm:cxn modelId="{70484EF0-054F-4A4A-BC24-27BC92E4403F}" type="presOf" srcId="{E0541824-CC84-451F-9CC2-CABD66E09AAE}" destId="{3D6D6553-4F69-4DED-86B0-C67C5145BD84}" srcOrd="1" destOrd="0" presId="urn:microsoft.com/office/officeart/2005/8/layout/hierarchy3"/>
    <dgm:cxn modelId="{8CC615F4-B74F-4A78-9972-6A1359B0DAB3}" srcId="{4FC5E3DD-0782-4854-8EA1-48D150B8AF40}" destId="{22E6F980-959E-44A5-A52D-6DC2A65CB570}" srcOrd="1" destOrd="0" parTransId="{3DD6769C-089F-4BAB-A914-790DE68EF39E}" sibTransId="{F3F0B5BA-7202-49D0-B358-9608B4296728}"/>
    <dgm:cxn modelId="{2CC569CF-314D-4056-8040-001055275CB9}" type="presParOf" srcId="{30933706-CE52-4595-8BA7-D67B11FC9B27}" destId="{2BF58E17-F089-4C86-A6BE-6F7287CB8055}" srcOrd="0" destOrd="0" presId="urn:microsoft.com/office/officeart/2005/8/layout/hierarchy3"/>
    <dgm:cxn modelId="{41226AF5-68A8-4CBA-A16F-532B84CE1F8B}" type="presParOf" srcId="{2BF58E17-F089-4C86-A6BE-6F7287CB8055}" destId="{3E94C8E0-A72F-49B7-BE64-3D7B8AA15B11}" srcOrd="0" destOrd="0" presId="urn:microsoft.com/office/officeart/2005/8/layout/hierarchy3"/>
    <dgm:cxn modelId="{AD1A54B8-1650-49AD-958C-E39234E940B4}" type="presParOf" srcId="{3E94C8E0-A72F-49B7-BE64-3D7B8AA15B11}" destId="{6DA68AF2-4C61-498F-8E5D-E174948B23F0}" srcOrd="0" destOrd="0" presId="urn:microsoft.com/office/officeart/2005/8/layout/hierarchy3"/>
    <dgm:cxn modelId="{0BC69D1A-8519-46A7-8E2E-53EC5F687D53}" type="presParOf" srcId="{3E94C8E0-A72F-49B7-BE64-3D7B8AA15B11}" destId="{3D6D6553-4F69-4DED-86B0-C67C5145BD84}" srcOrd="1" destOrd="0" presId="urn:microsoft.com/office/officeart/2005/8/layout/hierarchy3"/>
    <dgm:cxn modelId="{03657290-A409-4526-A56F-B9F7F00650DC}" type="presParOf" srcId="{2BF58E17-F089-4C86-A6BE-6F7287CB8055}" destId="{89CD769C-C797-4032-8942-C89D8BB7B314}" srcOrd="1" destOrd="0" presId="urn:microsoft.com/office/officeart/2005/8/layout/hierarchy3"/>
    <dgm:cxn modelId="{EE89025C-2CC2-4156-BD04-8F8B79C47568}" type="presParOf" srcId="{89CD769C-C797-4032-8942-C89D8BB7B314}" destId="{270C61B3-C333-4B91-9E76-9C1F7E0A1797}" srcOrd="0" destOrd="0" presId="urn:microsoft.com/office/officeart/2005/8/layout/hierarchy3"/>
    <dgm:cxn modelId="{CBE344AD-E0E8-4538-9B15-4E0CE2A8AC23}" type="presParOf" srcId="{89CD769C-C797-4032-8942-C89D8BB7B314}" destId="{1E983DF8-50A3-44A1-99A9-F7FD7392E8C9}" srcOrd="1" destOrd="0" presId="urn:microsoft.com/office/officeart/2005/8/layout/hierarchy3"/>
    <dgm:cxn modelId="{D9A60A22-5D7A-4E86-83AE-560A2873F256}" type="presParOf" srcId="{89CD769C-C797-4032-8942-C89D8BB7B314}" destId="{3B218C8A-DB17-441F-944D-77C8806E5022}" srcOrd="2" destOrd="0" presId="urn:microsoft.com/office/officeart/2005/8/layout/hierarchy3"/>
    <dgm:cxn modelId="{5D66E9FC-B505-4910-A025-9074AFE1B4AC}" type="presParOf" srcId="{89CD769C-C797-4032-8942-C89D8BB7B314}" destId="{FDE7E77F-F220-43FE-B408-F51276D9C89B}" srcOrd="3" destOrd="0" presId="urn:microsoft.com/office/officeart/2005/8/layout/hierarchy3"/>
    <dgm:cxn modelId="{B881732B-B9F3-40AB-A3B4-6C368C322D64}" type="presParOf" srcId="{89CD769C-C797-4032-8942-C89D8BB7B314}" destId="{A6F6A850-BEC3-4C10-AE5C-D74988F0627A}" srcOrd="4" destOrd="0" presId="urn:microsoft.com/office/officeart/2005/8/layout/hierarchy3"/>
    <dgm:cxn modelId="{484A3C28-DAFE-4521-81D1-AAEB0FE2873D}" type="presParOf" srcId="{89CD769C-C797-4032-8942-C89D8BB7B314}" destId="{2D321E71-3A93-4FBE-B2D7-3ADF5D077251}" srcOrd="5" destOrd="0" presId="urn:microsoft.com/office/officeart/2005/8/layout/hierarchy3"/>
    <dgm:cxn modelId="{7A9EEF6A-D64D-4CF3-A627-3B928BEE5C69}" type="presParOf" srcId="{30933706-CE52-4595-8BA7-D67B11FC9B27}" destId="{3F2AD40A-7F13-4144-A974-987B8E39648A}" srcOrd="1" destOrd="0" presId="urn:microsoft.com/office/officeart/2005/8/layout/hierarchy3"/>
    <dgm:cxn modelId="{58F5C785-BD11-4B01-BE9B-D9C424E55A1C}" type="presParOf" srcId="{3F2AD40A-7F13-4144-A974-987B8E39648A}" destId="{D1A4C392-253C-491B-A151-7E0627BBF4CC}" srcOrd="0" destOrd="0" presId="urn:microsoft.com/office/officeart/2005/8/layout/hierarchy3"/>
    <dgm:cxn modelId="{F0A184DB-8101-4DD4-8137-CB3A27FB60E2}" type="presParOf" srcId="{D1A4C392-253C-491B-A151-7E0627BBF4CC}" destId="{FE78DFA6-E649-4654-B5AD-A7BF1A23FB4E}" srcOrd="0" destOrd="0" presId="urn:microsoft.com/office/officeart/2005/8/layout/hierarchy3"/>
    <dgm:cxn modelId="{AEE9E97B-615F-46CE-8952-E077B9931CF9}" type="presParOf" srcId="{D1A4C392-253C-491B-A151-7E0627BBF4CC}" destId="{E26704E7-E2F3-4CB1-9881-EA90FEDBD1AD}" srcOrd="1" destOrd="0" presId="urn:microsoft.com/office/officeart/2005/8/layout/hierarchy3"/>
    <dgm:cxn modelId="{16E8545C-5A6A-4C2F-8F9E-93DBBECAF700}" type="presParOf" srcId="{3F2AD40A-7F13-4144-A974-987B8E39648A}" destId="{C8B55859-8232-486E-A0D3-047447D9443F}" srcOrd="1" destOrd="0" presId="urn:microsoft.com/office/officeart/2005/8/layout/hierarchy3"/>
    <dgm:cxn modelId="{075CF763-D8D9-4EF4-B2E9-559AB4179E23}" type="presParOf" srcId="{C8B55859-8232-486E-A0D3-047447D9443F}" destId="{02B96620-DE0B-45C3-A809-F74165B77A4A}" srcOrd="0" destOrd="0" presId="urn:microsoft.com/office/officeart/2005/8/layout/hierarchy3"/>
    <dgm:cxn modelId="{1FEA0117-672D-4EC6-B1B5-27AF2FB91E39}" type="presParOf" srcId="{C8B55859-8232-486E-A0D3-047447D9443F}" destId="{BF53172E-20DD-4069-88FD-1F9C81326015}" srcOrd="1" destOrd="0" presId="urn:microsoft.com/office/officeart/2005/8/layout/hierarchy3"/>
    <dgm:cxn modelId="{045ADB5D-351F-4300-B503-67A0376DBECC}" type="presParOf" srcId="{C8B55859-8232-486E-A0D3-047447D9443F}" destId="{5C0E6BAC-A3F7-44E9-B187-F2EA06FD0889}" srcOrd="2" destOrd="0" presId="urn:microsoft.com/office/officeart/2005/8/layout/hierarchy3"/>
    <dgm:cxn modelId="{D6431B83-B592-4839-A017-6218EC062D1F}" type="presParOf" srcId="{C8B55859-8232-486E-A0D3-047447D9443F}" destId="{09C90499-00D7-42B1-B4A7-37590899F7B3}" srcOrd="3" destOrd="0" presId="urn:microsoft.com/office/officeart/2005/8/layout/hierarchy3"/>
    <dgm:cxn modelId="{AAC4BB52-B04A-4736-8A4C-1350E7037DD4}" type="presParOf" srcId="{C8B55859-8232-486E-A0D3-047447D9443F}" destId="{9065DF60-91A6-4E87-9DC9-49249270B82E}" srcOrd="4" destOrd="0" presId="urn:microsoft.com/office/officeart/2005/8/layout/hierarchy3"/>
    <dgm:cxn modelId="{8A0EE108-B4D8-4F81-8A71-33C2E9125DCE}" type="presParOf" srcId="{C8B55859-8232-486E-A0D3-047447D9443F}" destId="{11882168-3369-426D-B3FE-F56E7234AA82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0956D0-638E-48E3-8963-F9B05A2B1AD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FD10E59-238C-4E44-9283-BEB7C8E1FF23}">
      <dgm:prSet/>
      <dgm:spPr/>
      <dgm:t>
        <a:bodyPr/>
        <a:lstStyle/>
        <a:p>
          <a:r>
            <a:rPr lang="en-US"/>
            <a:t>Trusted Types is an expression which can be added to a Content-Security-Policy</a:t>
          </a:r>
        </a:p>
      </dgm:t>
    </dgm:pt>
    <dgm:pt modelId="{C12EABAB-C6F3-4C34-AE62-44F561047215}" type="parTrans" cxnId="{D0236A17-D437-4495-91FF-09488D8BD17C}">
      <dgm:prSet/>
      <dgm:spPr/>
      <dgm:t>
        <a:bodyPr/>
        <a:lstStyle/>
        <a:p>
          <a:endParaRPr lang="en-US"/>
        </a:p>
      </dgm:t>
    </dgm:pt>
    <dgm:pt modelId="{220048A3-82E3-4860-968F-12ADB169328D}" type="sibTrans" cxnId="{D0236A17-D437-4495-91FF-09488D8BD17C}">
      <dgm:prSet/>
      <dgm:spPr/>
      <dgm:t>
        <a:bodyPr/>
        <a:lstStyle/>
        <a:p>
          <a:endParaRPr lang="en-US"/>
        </a:p>
      </dgm:t>
    </dgm:pt>
    <dgm:pt modelId="{0F4BFAE1-8D79-45EA-91FF-4E6C5E341264}">
      <dgm:prSet/>
      <dgm:spPr/>
      <dgm:t>
        <a:bodyPr/>
        <a:lstStyle/>
        <a:p>
          <a:r>
            <a:rPr lang="en-US"/>
            <a:t>Trusted Types is a browser-supported mechanism to prevent the injection of malicious or unsafe data in a webpage.</a:t>
          </a:r>
        </a:p>
      </dgm:t>
    </dgm:pt>
    <dgm:pt modelId="{A9A7BDCA-033F-4E74-B451-571602A2D095}" type="parTrans" cxnId="{60AD61DF-B34E-4691-9B0E-31D8B109A35A}">
      <dgm:prSet/>
      <dgm:spPr/>
      <dgm:t>
        <a:bodyPr/>
        <a:lstStyle/>
        <a:p>
          <a:endParaRPr lang="en-US"/>
        </a:p>
      </dgm:t>
    </dgm:pt>
    <dgm:pt modelId="{4CB0F37C-EA1A-4D6B-B652-FF8D0BE0EAC8}" type="sibTrans" cxnId="{60AD61DF-B34E-4691-9B0E-31D8B109A35A}">
      <dgm:prSet/>
      <dgm:spPr/>
      <dgm:t>
        <a:bodyPr/>
        <a:lstStyle/>
        <a:p>
          <a:endParaRPr lang="en-US"/>
        </a:p>
      </dgm:t>
    </dgm:pt>
    <dgm:pt modelId="{0D5D43FD-643C-445C-8E9D-18B434D84CB7}" type="pres">
      <dgm:prSet presAssocID="{630956D0-638E-48E3-8963-F9B05A2B1ADD}" presName="linear" presStyleCnt="0">
        <dgm:presLayoutVars>
          <dgm:animLvl val="lvl"/>
          <dgm:resizeHandles val="exact"/>
        </dgm:presLayoutVars>
      </dgm:prSet>
      <dgm:spPr/>
    </dgm:pt>
    <dgm:pt modelId="{6A3FE55B-C19A-4C3C-A2A1-37866783BFFA}" type="pres">
      <dgm:prSet presAssocID="{3FD10E59-238C-4E44-9283-BEB7C8E1FF2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46D7109-F32E-4FB5-BF4C-53D0B5900307}" type="pres">
      <dgm:prSet presAssocID="{220048A3-82E3-4860-968F-12ADB169328D}" presName="spacer" presStyleCnt="0"/>
      <dgm:spPr/>
    </dgm:pt>
    <dgm:pt modelId="{22366BC1-9BB8-4701-822B-E4EEE1D0EC3E}" type="pres">
      <dgm:prSet presAssocID="{0F4BFAE1-8D79-45EA-91FF-4E6C5E34126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0236A17-D437-4495-91FF-09488D8BD17C}" srcId="{630956D0-638E-48E3-8963-F9B05A2B1ADD}" destId="{3FD10E59-238C-4E44-9283-BEB7C8E1FF23}" srcOrd="0" destOrd="0" parTransId="{C12EABAB-C6F3-4C34-AE62-44F561047215}" sibTransId="{220048A3-82E3-4860-968F-12ADB169328D}"/>
    <dgm:cxn modelId="{FCCC2D6B-218B-4B73-98F6-95B0EE5DC587}" type="presOf" srcId="{0F4BFAE1-8D79-45EA-91FF-4E6C5E341264}" destId="{22366BC1-9BB8-4701-822B-E4EEE1D0EC3E}" srcOrd="0" destOrd="0" presId="urn:microsoft.com/office/officeart/2005/8/layout/vList2"/>
    <dgm:cxn modelId="{CC264D72-E9BA-4EB4-999C-F9D235509DC9}" type="presOf" srcId="{630956D0-638E-48E3-8963-F9B05A2B1ADD}" destId="{0D5D43FD-643C-445C-8E9D-18B434D84CB7}" srcOrd="0" destOrd="0" presId="urn:microsoft.com/office/officeart/2005/8/layout/vList2"/>
    <dgm:cxn modelId="{856ADB79-0223-415E-B094-4B71E7CB492F}" type="presOf" srcId="{3FD10E59-238C-4E44-9283-BEB7C8E1FF23}" destId="{6A3FE55B-C19A-4C3C-A2A1-37866783BFFA}" srcOrd="0" destOrd="0" presId="urn:microsoft.com/office/officeart/2005/8/layout/vList2"/>
    <dgm:cxn modelId="{60AD61DF-B34E-4691-9B0E-31D8B109A35A}" srcId="{630956D0-638E-48E3-8963-F9B05A2B1ADD}" destId="{0F4BFAE1-8D79-45EA-91FF-4E6C5E341264}" srcOrd="1" destOrd="0" parTransId="{A9A7BDCA-033F-4E74-B451-571602A2D095}" sibTransId="{4CB0F37C-EA1A-4D6B-B652-FF8D0BE0EAC8}"/>
    <dgm:cxn modelId="{ABB091DC-17C0-4914-9407-24FB65D7ACEB}" type="presParOf" srcId="{0D5D43FD-643C-445C-8E9D-18B434D84CB7}" destId="{6A3FE55B-C19A-4C3C-A2A1-37866783BFFA}" srcOrd="0" destOrd="0" presId="urn:microsoft.com/office/officeart/2005/8/layout/vList2"/>
    <dgm:cxn modelId="{1F28DCFB-8622-4DDE-92F8-64610E0469BB}" type="presParOf" srcId="{0D5D43FD-643C-445C-8E9D-18B434D84CB7}" destId="{E46D7109-F32E-4FB5-BF4C-53D0B5900307}" srcOrd="1" destOrd="0" presId="urn:microsoft.com/office/officeart/2005/8/layout/vList2"/>
    <dgm:cxn modelId="{A66F1E11-DFCC-4156-85AA-C954AF1330E2}" type="presParOf" srcId="{0D5D43FD-643C-445C-8E9D-18B434D84CB7}" destId="{22366BC1-9BB8-4701-822B-E4EEE1D0EC3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0956D0-638E-48E3-8963-F9B05A2B1AD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FD10E59-238C-4E44-9283-BEB7C8E1FF23}">
      <dgm:prSet/>
      <dgm:spPr/>
      <dgm:t>
        <a:bodyPr/>
        <a:lstStyle/>
        <a:p>
          <a:r>
            <a:rPr lang="en-US"/>
            <a:t>Trusted Types does not interfere with any other HTML elements</a:t>
          </a:r>
        </a:p>
      </dgm:t>
    </dgm:pt>
    <dgm:pt modelId="{C12EABAB-C6F3-4C34-AE62-44F561047215}" type="parTrans" cxnId="{D0236A17-D437-4495-91FF-09488D8BD17C}">
      <dgm:prSet/>
      <dgm:spPr/>
      <dgm:t>
        <a:bodyPr/>
        <a:lstStyle/>
        <a:p>
          <a:endParaRPr lang="en-US"/>
        </a:p>
      </dgm:t>
    </dgm:pt>
    <dgm:pt modelId="{220048A3-82E3-4860-968F-12ADB169328D}" type="sibTrans" cxnId="{D0236A17-D437-4495-91FF-09488D8BD17C}">
      <dgm:prSet/>
      <dgm:spPr/>
      <dgm:t>
        <a:bodyPr/>
        <a:lstStyle/>
        <a:p>
          <a:endParaRPr lang="en-US"/>
        </a:p>
      </dgm:t>
    </dgm:pt>
    <dgm:pt modelId="{0F4BFAE1-8D79-45EA-91FF-4E6C5E341264}">
      <dgm:prSet/>
      <dgm:spPr/>
      <dgm:t>
        <a:bodyPr/>
        <a:lstStyle/>
        <a:p>
          <a:r>
            <a:rPr lang="en-US"/>
            <a:t>You can even use </a:t>
          </a:r>
          <a:r>
            <a:rPr lang="en-US" i="1" err="1"/>
            <a:t>innerText</a:t>
          </a:r>
          <a:r>
            <a:rPr lang="en-US"/>
            <a:t> with Trusted Types because those are from contextual DOM APIs which are safe to use</a:t>
          </a:r>
        </a:p>
      </dgm:t>
    </dgm:pt>
    <dgm:pt modelId="{A9A7BDCA-033F-4E74-B451-571602A2D095}" type="parTrans" cxnId="{60AD61DF-B34E-4691-9B0E-31D8B109A35A}">
      <dgm:prSet/>
      <dgm:spPr/>
      <dgm:t>
        <a:bodyPr/>
        <a:lstStyle/>
        <a:p>
          <a:endParaRPr lang="en-US"/>
        </a:p>
      </dgm:t>
    </dgm:pt>
    <dgm:pt modelId="{4CB0F37C-EA1A-4D6B-B652-FF8D0BE0EAC8}" type="sibTrans" cxnId="{60AD61DF-B34E-4691-9B0E-31D8B109A35A}">
      <dgm:prSet/>
      <dgm:spPr/>
      <dgm:t>
        <a:bodyPr/>
        <a:lstStyle/>
        <a:p>
          <a:endParaRPr lang="en-US"/>
        </a:p>
      </dgm:t>
    </dgm:pt>
    <dgm:pt modelId="{0D5D43FD-643C-445C-8E9D-18B434D84CB7}" type="pres">
      <dgm:prSet presAssocID="{630956D0-638E-48E3-8963-F9B05A2B1ADD}" presName="linear" presStyleCnt="0">
        <dgm:presLayoutVars>
          <dgm:animLvl val="lvl"/>
          <dgm:resizeHandles val="exact"/>
        </dgm:presLayoutVars>
      </dgm:prSet>
      <dgm:spPr/>
    </dgm:pt>
    <dgm:pt modelId="{6A3FE55B-C19A-4C3C-A2A1-37866783BFFA}" type="pres">
      <dgm:prSet presAssocID="{3FD10E59-238C-4E44-9283-BEB7C8E1FF2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46D7109-F32E-4FB5-BF4C-53D0B5900307}" type="pres">
      <dgm:prSet presAssocID="{220048A3-82E3-4860-968F-12ADB169328D}" presName="spacer" presStyleCnt="0"/>
      <dgm:spPr/>
    </dgm:pt>
    <dgm:pt modelId="{22366BC1-9BB8-4701-822B-E4EEE1D0EC3E}" type="pres">
      <dgm:prSet presAssocID="{0F4BFAE1-8D79-45EA-91FF-4E6C5E34126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0236A17-D437-4495-91FF-09488D8BD17C}" srcId="{630956D0-638E-48E3-8963-F9B05A2B1ADD}" destId="{3FD10E59-238C-4E44-9283-BEB7C8E1FF23}" srcOrd="0" destOrd="0" parTransId="{C12EABAB-C6F3-4C34-AE62-44F561047215}" sibTransId="{220048A3-82E3-4860-968F-12ADB169328D}"/>
    <dgm:cxn modelId="{FCCC2D6B-218B-4B73-98F6-95B0EE5DC587}" type="presOf" srcId="{0F4BFAE1-8D79-45EA-91FF-4E6C5E341264}" destId="{22366BC1-9BB8-4701-822B-E4EEE1D0EC3E}" srcOrd="0" destOrd="0" presId="urn:microsoft.com/office/officeart/2005/8/layout/vList2"/>
    <dgm:cxn modelId="{CC264D72-E9BA-4EB4-999C-F9D235509DC9}" type="presOf" srcId="{630956D0-638E-48E3-8963-F9B05A2B1ADD}" destId="{0D5D43FD-643C-445C-8E9D-18B434D84CB7}" srcOrd="0" destOrd="0" presId="urn:microsoft.com/office/officeart/2005/8/layout/vList2"/>
    <dgm:cxn modelId="{856ADB79-0223-415E-B094-4B71E7CB492F}" type="presOf" srcId="{3FD10E59-238C-4E44-9283-BEB7C8E1FF23}" destId="{6A3FE55B-C19A-4C3C-A2A1-37866783BFFA}" srcOrd="0" destOrd="0" presId="urn:microsoft.com/office/officeart/2005/8/layout/vList2"/>
    <dgm:cxn modelId="{60AD61DF-B34E-4691-9B0E-31D8B109A35A}" srcId="{630956D0-638E-48E3-8963-F9B05A2B1ADD}" destId="{0F4BFAE1-8D79-45EA-91FF-4E6C5E341264}" srcOrd="1" destOrd="0" parTransId="{A9A7BDCA-033F-4E74-B451-571602A2D095}" sibTransId="{4CB0F37C-EA1A-4D6B-B652-FF8D0BE0EAC8}"/>
    <dgm:cxn modelId="{ABB091DC-17C0-4914-9407-24FB65D7ACEB}" type="presParOf" srcId="{0D5D43FD-643C-445C-8E9D-18B434D84CB7}" destId="{6A3FE55B-C19A-4C3C-A2A1-37866783BFFA}" srcOrd="0" destOrd="0" presId="urn:microsoft.com/office/officeart/2005/8/layout/vList2"/>
    <dgm:cxn modelId="{1F28DCFB-8622-4DDE-92F8-64610E0469BB}" type="presParOf" srcId="{0D5D43FD-643C-445C-8E9D-18B434D84CB7}" destId="{E46D7109-F32E-4FB5-BF4C-53D0B5900307}" srcOrd="1" destOrd="0" presId="urn:microsoft.com/office/officeart/2005/8/layout/vList2"/>
    <dgm:cxn modelId="{A66F1E11-DFCC-4156-85AA-C954AF1330E2}" type="presParOf" srcId="{0D5D43FD-643C-445C-8E9D-18B434D84CB7}" destId="{22366BC1-9BB8-4701-822B-E4EEE1D0EC3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0956D0-638E-48E3-8963-F9B05A2B1AD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FD10E59-238C-4E44-9283-BEB7C8E1FF23}">
      <dgm:prSet/>
      <dgm:spPr/>
      <dgm:t>
        <a:bodyPr/>
        <a:lstStyle/>
        <a:p>
          <a:r>
            <a:rPr lang="en-US"/>
            <a:t>Mitigate DOM-based XSS</a:t>
          </a:r>
        </a:p>
      </dgm:t>
    </dgm:pt>
    <dgm:pt modelId="{C12EABAB-C6F3-4C34-AE62-44F561047215}" type="parTrans" cxnId="{D0236A17-D437-4495-91FF-09488D8BD17C}">
      <dgm:prSet/>
      <dgm:spPr/>
      <dgm:t>
        <a:bodyPr/>
        <a:lstStyle/>
        <a:p>
          <a:endParaRPr lang="en-US"/>
        </a:p>
      </dgm:t>
    </dgm:pt>
    <dgm:pt modelId="{220048A3-82E3-4860-968F-12ADB169328D}" type="sibTrans" cxnId="{D0236A17-D437-4495-91FF-09488D8BD17C}">
      <dgm:prSet/>
      <dgm:spPr/>
      <dgm:t>
        <a:bodyPr/>
        <a:lstStyle/>
        <a:p>
          <a:endParaRPr lang="en-US"/>
        </a:p>
      </dgm:t>
    </dgm:pt>
    <dgm:pt modelId="{0F4BFAE1-8D79-45EA-91FF-4E6C5E341264}">
      <dgm:prSet/>
      <dgm:spPr>
        <a:solidFill>
          <a:schemeClr val="accent4"/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Bootstrap, jQuery vulns are mitigated as well</a:t>
          </a:r>
        </a:p>
      </dgm:t>
    </dgm:pt>
    <dgm:pt modelId="{A9A7BDCA-033F-4E74-B451-571602A2D095}" type="parTrans" cxnId="{60AD61DF-B34E-4691-9B0E-31D8B109A35A}">
      <dgm:prSet/>
      <dgm:spPr/>
      <dgm:t>
        <a:bodyPr/>
        <a:lstStyle/>
        <a:p>
          <a:endParaRPr lang="en-US"/>
        </a:p>
      </dgm:t>
    </dgm:pt>
    <dgm:pt modelId="{4CB0F37C-EA1A-4D6B-B652-FF8D0BE0EAC8}" type="sibTrans" cxnId="{60AD61DF-B34E-4691-9B0E-31D8B109A35A}">
      <dgm:prSet/>
      <dgm:spPr/>
      <dgm:t>
        <a:bodyPr/>
        <a:lstStyle/>
        <a:p>
          <a:endParaRPr lang="en-US"/>
        </a:p>
      </dgm:t>
    </dgm:pt>
    <dgm:pt modelId="{7361F113-9AB5-45C1-809C-2866C1039B3E}">
      <dgm:prSet/>
      <dgm:spPr/>
      <dgm:t>
        <a:bodyPr/>
        <a:lstStyle/>
        <a:p>
          <a:r>
            <a:rPr lang="en-US"/>
            <a:t>Addresses mixed framework patterns to address security gaps</a:t>
          </a:r>
        </a:p>
      </dgm:t>
    </dgm:pt>
    <dgm:pt modelId="{C311D03C-00FF-4367-B3B6-DBB0945C98E9}" type="parTrans" cxnId="{DAE23FA2-367D-4FCF-8F58-A364B9B7A084}">
      <dgm:prSet/>
      <dgm:spPr/>
      <dgm:t>
        <a:bodyPr/>
        <a:lstStyle/>
        <a:p>
          <a:endParaRPr lang="en-US"/>
        </a:p>
      </dgm:t>
    </dgm:pt>
    <dgm:pt modelId="{BD856B24-B605-40CA-8EF0-03BAB8FE764B}" type="sibTrans" cxnId="{DAE23FA2-367D-4FCF-8F58-A364B9B7A084}">
      <dgm:prSet/>
      <dgm:spPr/>
      <dgm:t>
        <a:bodyPr/>
        <a:lstStyle/>
        <a:p>
          <a:endParaRPr lang="en-US"/>
        </a:p>
      </dgm:t>
    </dgm:pt>
    <dgm:pt modelId="{0D5D43FD-643C-445C-8E9D-18B434D84CB7}" type="pres">
      <dgm:prSet presAssocID="{630956D0-638E-48E3-8963-F9B05A2B1ADD}" presName="linear" presStyleCnt="0">
        <dgm:presLayoutVars>
          <dgm:animLvl val="lvl"/>
          <dgm:resizeHandles val="exact"/>
        </dgm:presLayoutVars>
      </dgm:prSet>
      <dgm:spPr/>
    </dgm:pt>
    <dgm:pt modelId="{6A3FE55B-C19A-4C3C-A2A1-37866783BFFA}" type="pres">
      <dgm:prSet presAssocID="{3FD10E59-238C-4E44-9283-BEB7C8E1FF2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46D7109-F32E-4FB5-BF4C-53D0B5900307}" type="pres">
      <dgm:prSet presAssocID="{220048A3-82E3-4860-968F-12ADB169328D}" presName="spacer" presStyleCnt="0"/>
      <dgm:spPr/>
    </dgm:pt>
    <dgm:pt modelId="{22366BC1-9BB8-4701-822B-E4EEE1D0EC3E}" type="pres">
      <dgm:prSet presAssocID="{0F4BFAE1-8D79-45EA-91FF-4E6C5E34126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A84AFF2-ED3E-46CF-89FA-F35A4C224DDE}" type="pres">
      <dgm:prSet presAssocID="{4CB0F37C-EA1A-4D6B-B652-FF8D0BE0EAC8}" presName="spacer" presStyleCnt="0"/>
      <dgm:spPr/>
    </dgm:pt>
    <dgm:pt modelId="{30A03D60-8EC8-418A-A3F3-08596AB7AFA4}" type="pres">
      <dgm:prSet presAssocID="{7361F113-9AB5-45C1-809C-2866C1039B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0236A17-D437-4495-91FF-09488D8BD17C}" srcId="{630956D0-638E-48E3-8963-F9B05A2B1ADD}" destId="{3FD10E59-238C-4E44-9283-BEB7C8E1FF23}" srcOrd="0" destOrd="0" parTransId="{C12EABAB-C6F3-4C34-AE62-44F561047215}" sibTransId="{220048A3-82E3-4860-968F-12ADB169328D}"/>
    <dgm:cxn modelId="{FCCC2D6B-218B-4B73-98F6-95B0EE5DC587}" type="presOf" srcId="{0F4BFAE1-8D79-45EA-91FF-4E6C5E341264}" destId="{22366BC1-9BB8-4701-822B-E4EEE1D0EC3E}" srcOrd="0" destOrd="0" presId="urn:microsoft.com/office/officeart/2005/8/layout/vList2"/>
    <dgm:cxn modelId="{CC264D72-E9BA-4EB4-999C-F9D235509DC9}" type="presOf" srcId="{630956D0-638E-48E3-8963-F9B05A2B1ADD}" destId="{0D5D43FD-643C-445C-8E9D-18B434D84CB7}" srcOrd="0" destOrd="0" presId="urn:microsoft.com/office/officeart/2005/8/layout/vList2"/>
    <dgm:cxn modelId="{856ADB79-0223-415E-B094-4B71E7CB492F}" type="presOf" srcId="{3FD10E59-238C-4E44-9283-BEB7C8E1FF23}" destId="{6A3FE55B-C19A-4C3C-A2A1-37866783BFFA}" srcOrd="0" destOrd="0" presId="urn:microsoft.com/office/officeart/2005/8/layout/vList2"/>
    <dgm:cxn modelId="{DAE23FA2-367D-4FCF-8F58-A364B9B7A084}" srcId="{630956D0-638E-48E3-8963-F9B05A2B1ADD}" destId="{7361F113-9AB5-45C1-809C-2866C1039B3E}" srcOrd="2" destOrd="0" parTransId="{C311D03C-00FF-4367-B3B6-DBB0945C98E9}" sibTransId="{BD856B24-B605-40CA-8EF0-03BAB8FE764B}"/>
    <dgm:cxn modelId="{60AD61DF-B34E-4691-9B0E-31D8B109A35A}" srcId="{630956D0-638E-48E3-8963-F9B05A2B1ADD}" destId="{0F4BFAE1-8D79-45EA-91FF-4E6C5E341264}" srcOrd="1" destOrd="0" parTransId="{A9A7BDCA-033F-4E74-B451-571602A2D095}" sibTransId="{4CB0F37C-EA1A-4D6B-B652-FF8D0BE0EAC8}"/>
    <dgm:cxn modelId="{43428EEB-0F8F-4167-9AAF-ED142E4FB30E}" type="presOf" srcId="{7361F113-9AB5-45C1-809C-2866C1039B3E}" destId="{30A03D60-8EC8-418A-A3F3-08596AB7AFA4}" srcOrd="0" destOrd="0" presId="urn:microsoft.com/office/officeart/2005/8/layout/vList2"/>
    <dgm:cxn modelId="{ABB091DC-17C0-4914-9407-24FB65D7ACEB}" type="presParOf" srcId="{0D5D43FD-643C-445C-8E9D-18B434D84CB7}" destId="{6A3FE55B-C19A-4C3C-A2A1-37866783BFFA}" srcOrd="0" destOrd="0" presId="urn:microsoft.com/office/officeart/2005/8/layout/vList2"/>
    <dgm:cxn modelId="{1F28DCFB-8622-4DDE-92F8-64610E0469BB}" type="presParOf" srcId="{0D5D43FD-643C-445C-8E9D-18B434D84CB7}" destId="{E46D7109-F32E-4FB5-BF4C-53D0B5900307}" srcOrd="1" destOrd="0" presId="urn:microsoft.com/office/officeart/2005/8/layout/vList2"/>
    <dgm:cxn modelId="{A66F1E11-DFCC-4156-85AA-C954AF1330E2}" type="presParOf" srcId="{0D5D43FD-643C-445C-8E9D-18B434D84CB7}" destId="{22366BC1-9BB8-4701-822B-E4EEE1D0EC3E}" srcOrd="2" destOrd="0" presId="urn:microsoft.com/office/officeart/2005/8/layout/vList2"/>
    <dgm:cxn modelId="{2D7D1A4D-8FF5-48B5-A937-75CFB5D18C50}" type="presParOf" srcId="{0D5D43FD-643C-445C-8E9D-18B434D84CB7}" destId="{AA84AFF2-ED3E-46CF-89FA-F35A4C224DDE}" srcOrd="3" destOrd="0" presId="urn:microsoft.com/office/officeart/2005/8/layout/vList2"/>
    <dgm:cxn modelId="{67282BA1-A880-467F-8DC5-68AF19C55E8B}" type="presParOf" srcId="{0D5D43FD-643C-445C-8E9D-18B434D84CB7}" destId="{30A03D60-8EC8-418A-A3F3-08596AB7AFA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30956D0-638E-48E3-8963-F9B05A2B1AD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FD10E59-238C-4E44-9283-BEB7C8E1FF23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https://web.dev/trusted-types/</a:t>
          </a:r>
          <a:endParaRPr lang="en-US"/>
        </a:p>
      </dgm:t>
    </dgm:pt>
    <dgm:pt modelId="{C12EABAB-C6F3-4C34-AE62-44F561047215}" type="parTrans" cxnId="{D0236A17-D437-4495-91FF-09488D8BD17C}">
      <dgm:prSet/>
      <dgm:spPr/>
      <dgm:t>
        <a:bodyPr/>
        <a:lstStyle/>
        <a:p>
          <a:endParaRPr lang="en-US"/>
        </a:p>
      </dgm:t>
    </dgm:pt>
    <dgm:pt modelId="{220048A3-82E3-4860-968F-12ADB169328D}" type="sibTrans" cxnId="{D0236A17-D437-4495-91FF-09488D8BD17C}">
      <dgm:prSet/>
      <dgm:spPr/>
      <dgm:t>
        <a:bodyPr/>
        <a:lstStyle/>
        <a:p>
          <a:endParaRPr lang="en-US"/>
        </a:p>
      </dgm:t>
    </dgm:pt>
    <dgm:pt modelId="{0F4BFAE1-8D79-45EA-91FF-4E6C5E341264}">
      <dgm:prSet/>
      <dgm:spPr>
        <a:solidFill>
          <a:schemeClr val="accent4"/>
        </a:solidFill>
      </dgm:spPr>
      <dgm:t>
        <a:bodyPr/>
        <a:lstStyle/>
        <a:p>
          <a:r>
            <a:rPr lang="en-US">
              <a:solidFill>
                <a:schemeClr val="tx1"/>
              </a:solidFill>
              <a:hlinkClick xmlns:r="http://schemas.openxmlformats.org/officeDocument/2006/relationships" r:id="rId2"/>
            </a:rPr>
            <a:t>https://developer.mozilla.org/en-US/docs/Web/HTTP/Headers/Content-Security-Policy/require-trusted-types-for</a:t>
          </a:r>
          <a:r>
            <a:rPr lang="en-US">
              <a:solidFill>
                <a:schemeClr val="tx1"/>
              </a:solidFill>
            </a:rPr>
            <a:t> </a:t>
          </a:r>
        </a:p>
      </dgm:t>
    </dgm:pt>
    <dgm:pt modelId="{A9A7BDCA-033F-4E74-B451-571602A2D095}" type="parTrans" cxnId="{60AD61DF-B34E-4691-9B0E-31D8B109A35A}">
      <dgm:prSet/>
      <dgm:spPr/>
      <dgm:t>
        <a:bodyPr/>
        <a:lstStyle/>
        <a:p>
          <a:endParaRPr lang="en-US"/>
        </a:p>
      </dgm:t>
    </dgm:pt>
    <dgm:pt modelId="{4CB0F37C-EA1A-4D6B-B652-FF8D0BE0EAC8}" type="sibTrans" cxnId="{60AD61DF-B34E-4691-9B0E-31D8B109A35A}">
      <dgm:prSet/>
      <dgm:spPr/>
      <dgm:t>
        <a:bodyPr/>
        <a:lstStyle/>
        <a:p>
          <a:endParaRPr lang="en-US"/>
        </a:p>
      </dgm:t>
    </dgm:pt>
    <dgm:pt modelId="{7361F113-9AB5-45C1-809C-2866C1039B3E}">
      <dgm:prSet/>
      <dgm:spPr/>
      <dgm:t>
        <a:bodyPr/>
        <a:lstStyle/>
        <a:p>
          <a:r>
            <a:rPr lang="en-US">
              <a:hlinkClick xmlns:r="http://schemas.openxmlformats.org/officeDocument/2006/relationships" r:id="rId3"/>
            </a:rPr>
            <a:t>https://christianlydemann.com/the-complete-guide-to-angular-security/</a:t>
          </a:r>
          <a:endParaRPr lang="en-US"/>
        </a:p>
      </dgm:t>
    </dgm:pt>
    <dgm:pt modelId="{C311D03C-00FF-4367-B3B6-DBB0945C98E9}" type="parTrans" cxnId="{DAE23FA2-367D-4FCF-8F58-A364B9B7A084}">
      <dgm:prSet/>
      <dgm:spPr/>
      <dgm:t>
        <a:bodyPr/>
        <a:lstStyle/>
        <a:p>
          <a:endParaRPr lang="en-US"/>
        </a:p>
      </dgm:t>
    </dgm:pt>
    <dgm:pt modelId="{BD856B24-B605-40CA-8EF0-03BAB8FE764B}" type="sibTrans" cxnId="{DAE23FA2-367D-4FCF-8F58-A364B9B7A084}">
      <dgm:prSet/>
      <dgm:spPr/>
      <dgm:t>
        <a:bodyPr/>
        <a:lstStyle/>
        <a:p>
          <a:endParaRPr lang="en-US"/>
        </a:p>
      </dgm:t>
    </dgm:pt>
    <dgm:pt modelId="{0D5D43FD-643C-445C-8E9D-18B434D84CB7}" type="pres">
      <dgm:prSet presAssocID="{630956D0-638E-48E3-8963-F9B05A2B1ADD}" presName="linear" presStyleCnt="0">
        <dgm:presLayoutVars>
          <dgm:animLvl val="lvl"/>
          <dgm:resizeHandles val="exact"/>
        </dgm:presLayoutVars>
      </dgm:prSet>
      <dgm:spPr/>
    </dgm:pt>
    <dgm:pt modelId="{6A3FE55B-C19A-4C3C-A2A1-37866783BFFA}" type="pres">
      <dgm:prSet presAssocID="{3FD10E59-238C-4E44-9283-BEB7C8E1FF2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46D7109-F32E-4FB5-BF4C-53D0B5900307}" type="pres">
      <dgm:prSet presAssocID="{220048A3-82E3-4860-968F-12ADB169328D}" presName="spacer" presStyleCnt="0"/>
      <dgm:spPr/>
    </dgm:pt>
    <dgm:pt modelId="{22366BC1-9BB8-4701-822B-E4EEE1D0EC3E}" type="pres">
      <dgm:prSet presAssocID="{0F4BFAE1-8D79-45EA-91FF-4E6C5E34126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A84AFF2-ED3E-46CF-89FA-F35A4C224DDE}" type="pres">
      <dgm:prSet presAssocID="{4CB0F37C-EA1A-4D6B-B652-FF8D0BE0EAC8}" presName="spacer" presStyleCnt="0"/>
      <dgm:spPr/>
    </dgm:pt>
    <dgm:pt modelId="{30A03D60-8EC8-418A-A3F3-08596AB7AFA4}" type="pres">
      <dgm:prSet presAssocID="{7361F113-9AB5-45C1-809C-2866C1039B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0236A17-D437-4495-91FF-09488D8BD17C}" srcId="{630956D0-638E-48E3-8963-F9B05A2B1ADD}" destId="{3FD10E59-238C-4E44-9283-BEB7C8E1FF23}" srcOrd="0" destOrd="0" parTransId="{C12EABAB-C6F3-4C34-AE62-44F561047215}" sibTransId="{220048A3-82E3-4860-968F-12ADB169328D}"/>
    <dgm:cxn modelId="{FCCC2D6B-218B-4B73-98F6-95B0EE5DC587}" type="presOf" srcId="{0F4BFAE1-8D79-45EA-91FF-4E6C5E341264}" destId="{22366BC1-9BB8-4701-822B-E4EEE1D0EC3E}" srcOrd="0" destOrd="0" presId="urn:microsoft.com/office/officeart/2005/8/layout/vList2"/>
    <dgm:cxn modelId="{CC264D72-E9BA-4EB4-999C-F9D235509DC9}" type="presOf" srcId="{630956D0-638E-48E3-8963-F9B05A2B1ADD}" destId="{0D5D43FD-643C-445C-8E9D-18B434D84CB7}" srcOrd="0" destOrd="0" presId="urn:microsoft.com/office/officeart/2005/8/layout/vList2"/>
    <dgm:cxn modelId="{856ADB79-0223-415E-B094-4B71E7CB492F}" type="presOf" srcId="{3FD10E59-238C-4E44-9283-BEB7C8E1FF23}" destId="{6A3FE55B-C19A-4C3C-A2A1-37866783BFFA}" srcOrd="0" destOrd="0" presId="urn:microsoft.com/office/officeart/2005/8/layout/vList2"/>
    <dgm:cxn modelId="{DAE23FA2-367D-4FCF-8F58-A364B9B7A084}" srcId="{630956D0-638E-48E3-8963-F9B05A2B1ADD}" destId="{7361F113-9AB5-45C1-809C-2866C1039B3E}" srcOrd="2" destOrd="0" parTransId="{C311D03C-00FF-4367-B3B6-DBB0945C98E9}" sibTransId="{BD856B24-B605-40CA-8EF0-03BAB8FE764B}"/>
    <dgm:cxn modelId="{60AD61DF-B34E-4691-9B0E-31D8B109A35A}" srcId="{630956D0-638E-48E3-8963-F9B05A2B1ADD}" destId="{0F4BFAE1-8D79-45EA-91FF-4E6C5E341264}" srcOrd="1" destOrd="0" parTransId="{A9A7BDCA-033F-4E74-B451-571602A2D095}" sibTransId="{4CB0F37C-EA1A-4D6B-B652-FF8D0BE0EAC8}"/>
    <dgm:cxn modelId="{43428EEB-0F8F-4167-9AAF-ED142E4FB30E}" type="presOf" srcId="{7361F113-9AB5-45C1-809C-2866C1039B3E}" destId="{30A03D60-8EC8-418A-A3F3-08596AB7AFA4}" srcOrd="0" destOrd="0" presId="urn:microsoft.com/office/officeart/2005/8/layout/vList2"/>
    <dgm:cxn modelId="{ABB091DC-17C0-4914-9407-24FB65D7ACEB}" type="presParOf" srcId="{0D5D43FD-643C-445C-8E9D-18B434D84CB7}" destId="{6A3FE55B-C19A-4C3C-A2A1-37866783BFFA}" srcOrd="0" destOrd="0" presId="urn:microsoft.com/office/officeart/2005/8/layout/vList2"/>
    <dgm:cxn modelId="{1F28DCFB-8622-4DDE-92F8-64610E0469BB}" type="presParOf" srcId="{0D5D43FD-643C-445C-8E9D-18B434D84CB7}" destId="{E46D7109-F32E-4FB5-BF4C-53D0B5900307}" srcOrd="1" destOrd="0" presId="urn:microsoft.com/office/officeart/2005/8/layout/vList2"/>
    <dgm:cxn modelId="{A66F1E11-DFCC-4156-85AA-C954AF1330E2}" type="presParOf" srcId="{0D5D43FD-643C-445C-8E9D-18B434D84CB7}" destId="{22366BC1-9BB8-4701-822B-E4EEE1D0EC3E}" srcOrd="2" destOrd="0" presId="urn:microsoft.com/office/officeart/2005/8/layout/vList2"/>
    <dgm:cxn modelId="{2D7D1A4D-8FF5-48B5-A937-75CFB5D18C50}" type="presParOf" srcId="{0D5D43FD-643C-445C-8E9D-18B434D84CB7}" destId="{AA84AFF2-ED3E-46CF-89FA-F35A4C224DDE}" srcOrd="3" destOrd="0" presId="urn:microsoft.com/office/officeart/2005/8/layout/vList2"/>
    <dgm:cxn modelId="{67282BA1-A880-467F-8DC5-68AF19C55E8B}" type="presParOf" srcId="{0D5D43FD-643C-445C-8E9D-18B434D84CB7}" destId="{30A03D60-8EC8-418A-A3F3-08596AB7AFA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8DDC36-7980-4770-8309-8C859399496B}">
      <dsp:nvSpPr>
        <dsp:cNvPr id="0" name=""/>
        <dsp:cNvSpPr/>
      </dsp:nvSpPr>
      <dsp:spPr>
        <a:xfrm>
          <a:off x="0" y="21090"/>
          <a:ext cx="6628804" cy="15210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Origins</a:t>
          </a:r>
        </a:p>
      </dsp:txBody>
      <dsp:txXfrm>
        <a:off x="74249" y="95339"/>
        <a:ext cx="6480306" cy="1372502"/>
      </dsp:txXfrm>
    </dsp:sp>
    <dsp:sp modelId="{3F02B6B6-5E51-46A8-A427-5ECAA2F1ACBC}">
      <dsp:nvSpPr>
        <dsp:cNvPr id="0" name=""/>
        <dsp:cNvSpPr/>
      </dsp:nvSpPr>
      <dsp:spPr>
        <a:xfrm>
          <a:off x="0" y="1729290"/>
          <a:ext cx="6628804" cy="1521000"/>
        </a:xfrm>
        <a:prstGeom prst="roundRect">
          <a:avLst/>
        </a:prstGeom>
        <a:gradFill rotWithShape="0">
          <a:gsLst>
            <a:gs pos="0">
              <a:schemeClr val="accent2">
                <a:hueOff val="-1482143"/>
                <a:satOff val="7100"/>
                <a:lumOff val="6569"/>
                <a:alphaOff val="0"/>
                <a:tint val="96000"/>
                <a:lumMod val="100000"/>
              </a:schemeClr>
            </a:gs>
            <a:gs pos="78000">
              <a:schemeClr val="accent2">
                <a:hueOff val="-1482143"/>
                <a:satOff val="7100"/>
                <a:lumOff val="656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Sites</a:t>
          </a:r>
        </a:p>
      </dsp:txBody>
      <dsp:txXfrm>
        <a:off x="74249" y="1803539"/>
        <a:ext cx="6480306" cy="1372502"/>
      </dsp:txXfrm>
    </dsp:sp>
    <dsp:sp modelId="{3CBFDD39-B8F8-4ABF-AECA-4919901E0DA4}">
      <dsp:nvSpPr>
        <dsp:cNvPr id="0" name=""/>
        <dsp:cNvSpPr/>
      </dsp:nvSpPr>
      <dsp:spPr>
        <a:xfrm>
          <a:off x="0" y="3437490"/>
          <a:ext cx="6628804" cy="152100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Domains</a:t>
          </a:r>
        </a:p>
      </dsp:txBody>
      <dsp:txXfrm>
        <a:off x="74249" y="3511739"/>
        <a:ext cx="6480306" cy="13725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C2AE68-29BB-4D1D-8897-20D0DCBA4A42}">
      <dsp:nvSpPr>
        <dsp:cNvPr id="0" name=""/>
        <dsp:cNvSpPr/>
      </dsp:nvSpPr>
      <dsp:spPr>
        <a:xfrm>
          <a:off x="0" y="402521"/>
          <a:ext cx="7951304" cy="1039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7110" tIns="458216" rIns="61711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600" b="0" i="0" kern="1200"/>
            <a:t>the TLD (top level domain) examples: .com, .gov, .org, etc. 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600" b="0" i="0" kern="1200"/>
            <a:t>the actual domain name</a:t>
          </a:r>
          <a:endParaRPr lang="en-US" sz="1600" kern="1200"/>
        </a:p>
      </dsp:txBody>
      <dsp:txXfrm>
        <a:off x="0" y="402521"/>
        <a:ext cx="7951304" cy="1039500"/>
      </dsp:txXfrm>
    </dsp:sp>
    <dsp:sp modelId="{B25C4AD2-42E9-4CC7-A939-CEEFE6ABA304}">
      <dsp:nvSpPr>
        <dsp:cNvPr id="0" name=""/>
        <dsp:cNvSpPr/>
      </dsp:nvSpPr>
      <dsp:spPr>
        <a:xfrm>
          <a:off x="397565" y="77801"/>
          <a:ext cx="5565912" cy="649440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378" tIns="0" rIns="21037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There are two parts of a domain name: </a:t>
          </a:r>
          <a:endParaRPr lang="en-US" sz="2000" kern="1200"/>
        </a:p>
      </dsp:txBody>
      <dsp:txXfrm>
        <a:off x="429268" y="109504"/>
        <a:ext cx="5502506" cy="586034"/>
      </dsp:txXfrm>
    </dsp:sp>
    <dsp:sp modelId="{7FEF236F-5DBA-4187-BE27-5FC14C37D5A9}">
      <dsp:nvSpPr>
        <dsp:cNvPr id="0" name=""/>
        <dsp:cNvSpPr/>
      </dsp:nvSpPr>
      <dsp:spPr>
        <a:xfrm>
          <a:off x="0" y="1885542"/>
          <a:ext cx="795130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831752"/>
              <a:satOff val="-16830"/>
              <a:lumOff val="5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CA52F7-CD21-47F9-80DA-A6AEB98E82FD}">
      <dsp:nvSpPr>
        <dsp:cNvPr id="0" name=""/>
        <dsp:cNvSpPr/>
      </dsp:nvSpPr>
      <dsp:spPr>
        <a:xfrm>
          <a:off x="397565" y="1560822"/>
          <a:ext cx="5565912" cy="649440"/>
        </a:xfrm>
        <a:prstGeom prst="round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378" tIns="0" rIns="21037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term “Root domain” the domain, example is example.com</a:t>
          </a:r>
        </a:p>
      </dsp:txBody>
      <dsp:txXfrm>
        <a:off x="429268" y="1592525"/>
        <a:ext cx="5502506" cy="586034"/>
      </dsp:txXfrm>
    </dsp:sp>
    <dsp:sp modelId="{15AABEE4-43EC-4F82-B95A-9C4343EA2A03}">
      <dsp:nvSpPr>
        <dsp:cNvPr id="0" name=""/>
        <dsp:cNvSpPr/>
      </dsp:nvSpPr>
      <dsp:spPr>
        <a:xfrm>
          <a:off x="0" y="2883462"/>
          <a:ext cx="7951304" cy="12820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1663504"/>
              <a:satOff val="-33659"/>
              <a:lumOff val="10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7110" tIns="458216" rIns="61711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www.</a:t>
          </a:r>
          <a:r>
            <a:rPr lang="en-US" sz="1600" b="1" kern="1200"/>
            <a:t>example.com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merch.</a:t>
          </a:r>
          <a:r>
            <a:rPr lang="en-US" sz="1600" b="1" kern="1200"/>
            <a:t>example.com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support.</a:t>
          </a:r>
          <a:r>
            <a:rPr lang="en-US" sz="1600" b="1" kern="1200"/>
            <a:t>example.com  </a:t>
          </a:r>
          <a:endParaRPr lang="en-US" sz="1600" kern="1200"/>
        </a:p>
      </dsp:txBody>
      <dsp:txXfrm>
        <a:off x="0" y="2883462"/>
        <a:ext cx="7951304" cy="1282049"/>
      </dsp:txXfrm>
    </dsp:sp>
    <dsp:sp modelId="{32F1351B-1841-48C0-AC08-8401AF61AB43}">
      <dsp:nvSpPr>
        <dsp:cNvPr id="0" name=""/>
        <dsp:cNvSpPr/>
      </dsp:nvSpPr>
      <dsp:spPr>
        <a:xfrm>
          <a:off x="397565" y="2558742"/>
          <a:ext cx="5565912" cy="649440"/>
        </a:xfrm>
        <a:prstGeom prst="roundRect">
          <a:avLst/>
        </a:prstGeom>
        <a:solidFill>
          <a:schemeClr val="accent5">
            <a:hueOff val="1663504"/>
            <a:satOff val="-33659"/>
            <a:lumOff val="104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378" tIns="0" rIns="21037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 domain purchase also includes its subdomains </a:t>
          </a:r>
        </a:p>
      </dsp:txBody>
      <dsp:txXfrm>
        <a:off x="429268" y="2590445"/>
        <a:ext cx="5502506" cy="586034"/>
      </dsp:txXfrm>
    </dsp:sp>
    <dsp:sp modelId="{039614F9-319D-4468-9CDE-58CEDE31B904}">
      <dsp:nvSpPr>
        <dsp:cNvPr id="0" name=""/>
        <dsp:cNvSpPr/>
      </dsp:nvSpPr>
      <dsp:spPr>
        <a:xfrm>
          <a:off x="0" y="4609032"/>
          <a:ext cx="795130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2495256"/>
              <a:satOff val="-50489"/>
              <a:lumOff val="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BAA34F-7A3C-433A-8F70-09ACC1BB92B3}">
      <dsp:nvSpPr>
        <dsp:cNvPr id="0" name=""/>
        <dsp:cNvSpPr/>
      </dsp:nvSpPr>
      <dsp:spPr>
        <a:xfrm>
          <a:off x="397565" y="4284312"/>
          <a:ext cx="5565912" cy="649440"/>
        </a:xfrm>
        <a:prstGeom prst="roundRect">
          <a:avLst/>
        </a:prstGeom>
        <a:solidFill>
          <a:schemeClr val="accent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378" tIns="0" rIns="21037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Subdomains change the “host” which means a different “</a:t>
          </a:r>
          <a:r>
            <a:rPr lang="en-US" sz="2000" kern="120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origin</a:t>
          </a:r>
          <a:r>
            <a:rPr lang="en-US" sz="2000" b="1" i="1" kern="1200">
              <a:solidFill>
                <a:schemeClr val="bg1"/>
              </a:solidFill>
            </a:rPr>
            <a:t>”</a:t>
          </a:r>
        </a:p>
      </dsp:txBody>
      <dsp:txXfrm>
        <a:off x="429268" y="4316015"/>
        <a:ext cx="5502506" cy="586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1A322-ED29-4C35-8C48-631E24CE546C}">
      <dsp:nvSpPr>
        <dsp:cNvPr id="0" name=""/>
        <dsp:cNvSpPr/>
      </dsp:nvSpPr>
      <dsp:spPr>
        <a:xfrm>
          <a:off x="1802284" y="1933"/>
          <a:ext cx="6727617" cy="845215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Purchase of a domain includes the full host and subdomains</a:t>
          </a:r>
        </a:p>
      </dsp:txBody>
      <dsp:txXfrm>
        <a:off x="1843544" y="43193"/>
        <a:ext cx="6645097" cy="762695"/>
      </dsp:txXfrm>
    </dsp:sp>
    <dsp:sp modelId="{78F1C3DF-AA05-4381-8E6C-A1A242B92154}">
      <dsp:nvSpPr>
        <dsp:cNvPr id="0" name=""/>
        <dsp:cNvSpPr/>
      </dsp:nvSpPr>
      <dsp:spPr>
        <a:xfrm>
          <a:off x="1802284" y="889409"/>
          <a:ext cx="6727617" cy="845215"/>
        </a:xfrm>
        <a:prstGeom prst="roundRect">
          <a:avLst/>
        </a:prstGeom>
        <a:solidFill>
          <a:schemeClr val="accent5">
            <a:hueOff val="623814"/>
            <a:satOff val="-12622"/>
            <a:lumOff val="39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Domains are critical for understanding the assignment of cookies</a:t>
          </a:r>
        </a:p>
      </dsp:txBody>
      <dsp:txXfrm>
        <a:off x="1843544" y="930669"/>
        <a:ext cx="6645097" cy="762695"/>
      </dsp:txXfrm>
    </dsp:sp>
    <dsp:sp modelId="{A781B937-BCEC-461D-94E1-FBB137546FD1}">
      <dsp:nvSpPr>
        <dsp:cNvPr id="0" name=""/>
        <dsp:cNvSpPr/>
      </dsp:nvSpPr>
      <dsp:spPr>
        <a:xfrm>
          <a:off x="1802284" y="1776884"/>
          <a:ext cx="6727617" cy="845215"/>
        </a:xfrm>
        <a:prstGeom prst="roundRect">
          <a:avLst/>
        </a:prstGeom>
        <a:solidFill>
          <a:schemeClr val="accent5">
            <a:hueOff val="1247628"/>
            <a:satOff val="-25244"/>
            <a:lumOff val="78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Cookies are associated with the </a:t>
          </a:r>
          <a:r>
            <a:rPr lang="en-US" sz="2000" b="1" kern="1200"/>
            <a:t>domain</a:t>
          </a:r>
          <a:endParaRPr lang="en-US" sz="2000" kern="1200"/>
        </a:p>
      </dsp:txBody>
      <dsp:txXfrm>
        <a:off x="1843544" y="1818144"/>
        <a:ext cx="6645097" cy="762695"/>
      </dsp:txXfrm>
    </dsp:sp>
    <dsp:sp modelId="{A3603F11-3414-462D-A5EF-B02BF45F1FF8}">
      <dsp:nvSpPr>
        <dsp:cNvPr id="0" name=""/>
        <dsp:cNvSpPr/>
      </dsp:nvSpPr>
      <dsp:spPr>
        <a:xfrm>
          <a:off x="1802284" y="2664360"/>
          <a:ext cx="6727617" cy="845215"/>
        </a:xfrm>
        <a:prstGeom prst="roundRect">
          <a:avLst/>
        </a:prstGeom>
        <a:solidFill>
          <a:schemeClr val="accent5">
            <a:hueOff val="1871442"/>
            <a:satOff val="-37867"/>
            <a:lumOff val="117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Browser asks, do I have a cookie for each domain?</a:t>
          </a:r>
          <a:endParaRPr lang="en-US" sz="2000" kern="1200"/>
        </a:p>
      </dsp:txBody>
      <dsp:txXfrm>
        <a:off x="1843544" y="2705620"/>
        <a:ext cx="6645097" cy="762695"/>
      </dsp:txXfrm>
    </dsp:sp>
    <dsp:sp modelId="{24C29B2D-6064-4DCA-99D5-C88FC4B313CD}">
      <dsp:nvSpPr>
        <dsp:cNvPr id="0" name=""/>
        <dsp:cNvSpPr/>
      </dsp:nvSpPr>
      <dsp:spPr>
        <a:xfrm>
          <a:off x="1802284" y="3551836"/>
          <a:ext cx="6727617" cy="845215"/>
        </a:xfrm>
        <a:prstGeom prst="roundRect">
          <a:avLst/>
        </a:prstGeom>
        <a:solidFill>
          <a:schemeClr val="accent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Browser stores the cookies in the “cookie jar”</a:t>
          </a:r>
        </a:p>
      </dsp:txBody>
      <dsp:txXfrm>
        <a:off x="1843544" y="3593096"/>
        <a:ext cx="6645097" cy="7626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BFC2-23A6-403E-9666-0982246472CF}">
      <dsp:nvSpPr>
        <dsp:cNvPr id="0" name=""/>
        <dsp:cNvSpPr/>
      </dsp:nvSpPr>
      <dsp:spPr>
        <a:xfrm>
          <a:off x="1347783" y="353629"/>
          <a:ext cx="1554187" cy="1554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EA660A-9CE6-41BA-A793-2713DC2940DE}">
      <dsp:nvSpPr>
        <dsp:cNvPr id="0" name=""/>
        <dsp:cNvSpPr/>
      </dsp:nvSpPr>
      <dsp:spPr>
        <a:xfrm>
          <a:off x="298121" y="2120949"/>
          <a:ext cx="3670196" cy="438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0070C0"/>
              </a:solidFill>
            </a:rPr>
            <a:t>Content-Security-Policy</a:t>
          </a:r>
          <a:endParaRPr lang="en-US" sz="2000" kern="1200">
            <a:solidFill>
              <a:srgbClr val="0070C0"/>
            </a:solidFill>
          </a:endParaRPr>
        </a:p>
      </dsp:txBody>
      <dsp:txXfrm>
        <a:off x="298121" y="2120949"/>
        <a:ext cx="3670196" cy="438995"/>
      </dsp:txXfrm>
    </dsp:sp>
    <dsp:sp modelId="{2B1D6078-BC40-49A6-9304-18D1613ECA52}">
      <dsp:nvSpPr>
        <dsp:cNvPr id="0" name=""/>
        <dsp:cNvSpPr/>
      </dsp:nvSpPr>
      <dsp:spPr>
        <a:xfrm>
          <a:off x="7683535" y="522864"/>
          <a:ext cx="1554187" cy="1554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BA90F0-2652-434E-8B89-81693C3F211E}">
      <dsp:nvSpPr>
        <dsp:cNvPr id="0" name=""/>
        <dsp:cNvSpPr/>
      </dsp:nvSpPr>
      <dsp:spPr>
        <a:xfrm>
          <a:off x="5571444" y="2141970"/>
          <a:ext cx="5194578" cy="403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0070C0"/>
              </a:solidFill>
            </a:rPr>
            <a:t>Content-Security-Policy-Report-Only</a:t>
          </a:r>
          <a:endParaRPr lang="en-US" sz="2000" kern="1200">
            <a:solidFill>
              <a:srgbClr val="0070C0"/>
            </a:solidFill>
          </a:endParaRPr>
        </a:p>
      </dsp:txBody>
      <dsp:txXfrm>
        <a:off x="5571444" y="2141970"/>
        <a:ext cx="5194578" cy="4033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68AF2-4C61-498F-8E5D-E174948B23F0}">
      <dsp:nvSpPr>
        <dsp:cNvPr id="0" name=""/>
        <dsp:cNvSpPr/>
      </dsp:nvSpPr>
      <dsp:spPr>
        <a:xfrm>
          <a:off x="344826" y="1978"/>
          <a:ext cx="2063551" cy="9900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05" tIns="52070" rIns="78105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nonce</a:t>
          </a:r>
        </a:p>
      </dsp:txBody>
      <dsp:txXfrm>
        <a:off x="373822" y="30974"/>
        <a:ext cx="2005559" cy="932010"/>
      </dsp:txXfrm>
    </dsp:sp>
    <dsp:sp modelId="{270C61B3-C333-4B91-9E76-9C1F7E0A1797}">
      <dsp:nvSpPr>
        <dsp:cNvPr id="0" name=""/>
        <dsp:cNvSpPr/>
      </dsp:nvSpPr>
      <dsp:spPr>
        <a:xfrm>
          <a:off x="551181" y="991981"/>
          <a:ext cx="206355" cy="7159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5915"/>
              </a:lnTo>
              <a:lnTo>
                <a:pt x="206355" y="715915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983DF8-50A3-44A1-99A9-F7FD7392E8C9}">
      <dsp:nvSpPr>
        <dsp:cNvPr id="0" name=""/>
        <dsp:cNvSpPr/>
      </dsp:nvSpPr>
      <dsp:spPr>
        <a:xfrm>
          <a:off x="757536" y="1137601"/>
          <a:ext cx="4037222" cy="1140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When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Code is frequently changing</a:t>
          </a:r>
        </a:p>
      </dsp:txBody>
      <dsp:txXfrm>
        <a:off x="790943" y="1171008"/>
        <a:ext cx="3970408" cy="1073778"/>
      </dsp:txXfrm>
    </dsp:sp>
    <dsp:sp modelId="{3B218C8A-DB17-441F-944D-77C8806E5022}">
      <dsp:nvSpPr>
        <dsp:cNvPr id="0" name=""/>
        <dsp:cNvSpPr/>
      </dsp:nvSpPr>
      <dsp:spPr>
        <a:xfrm>
          <a:off x="551181" y="991981"/>
          <a:ext cx="206355" cy="20332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3218"/>
              </a:lnTo>
              <a:lnTo>
                <a:pt x="206355" y="203321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E7E77F-F220-43FE-B408-F51276D9C89B}">
      <dsp:nvSpPr>
        <dsp:cNvPr id="0" name=""/>
        <dsp:cNvSpPr/>
      </dsp:nvSpPr>
      <dsp:spPr>
        <a:xfrm>
          <a:off x="757536" y="2454903"/>
          <a:ext cx="4037222" cy="1140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It can be source-code controlled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Lower ongoing maintenance</a:t>
          </a:r>
        </a:p>
      </dsp:txBody>
      <dsp:txXfrm>
        <a:off x="790943" y="2488310"/>
        <a:ext cx="3970408" cy="1073778"/>
      </dsp:txXfrm>
    </dsp:sp>
    <dsp:sp modelId="{A6F6A850-BEC3-4C10-AE5C-D74988F0627A}">
      <dsp:nvSpPr>
        <dsp:cNvPr id="0" name=""/>
        <dsp:cNvSpPr/>
      </dsp:nvSpPr>
      <dsp:spPr>
        <a:xfrm>
          <a:off x="551181" y="991981"/>
          <a:ext cx="206355" cy="33506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50653"/>
              </a:lnTo>
              <a:lnTo>
                <a:pt x="206355" y="335065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321E71-3A93-4FBE-B2D7-3ADF5D077251}">
      <dsp:nvSpPr>
        <dsp:cNvPr id="0" name=""/>
        <dsp:cNvSpPr/>
      </dsp:nvSpPr>
      <dsp:spPr>
        <a:xfrm>
          <a:off x="757536" y="3772339"/>
          <a:ext cx="4037222" cy="1140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Requires additional server-side implementation</a:t>
          </a:r>
        </a:p>
      </dsp:txBody>
      <dsp:txXfrm>
        <a:off x="790943" y="3805746"/>
        <a:ext cx="3970408" cy="1073778"/>
      </dsp:txXfrm>
    </dsp:sp>
    <dsp:sp modelId="{FE78DFA6-E649-4654-B5AD-A7BF1A23FB4E}">
      <dsp:nvSpPr>
        <dsp:cNvPr id="0" name=""/>
        <dsp:cNvSpPr/>
      </dsp:nvSpPr>
      <dsp:spPr>
        <a:xfrm>
          <a:off x="5104143" y="1978"/>
          <a:ext cx="1774703" cy="9964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05" tIns="52070" rIns="78105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hashes</a:t>
          </a:r>
        </a:p>
      </dsp:txBody>
      <dsp:txXfrm>
        <a:off x="5133328" y="31163"/>
        <a:ext cx="1716333" cy="938076"/>
      </dsp:txXfrm>
    </dsp:sp>
    <dsp:sp modelId="{02B96620-DE0B-45C3-A809-F74165B77A4A}">
      <dsp:nvSpPr>
        <dsp:cNvPr id="0" name=""/>
        <dsp:cNvSpPr/>
      </dsp:nvSpPr>
      <dsp:spPr>
        <a:xfrm>
          <a:off x="5281613" y="998425"/>
          <a:ext cx="177470" cy="700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0370"/>
              </a:lnTo>
              <a:lnTo>
                <a:pt x="177470" y="70037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53172E-20DD-4069-88FD-1F9C81326015}">
      <dsp:nvSpPr>
        <dsp:cNvPr id="0" name=""/>
        <dsp:cNvSpPr/>
      </dsp:nvSpPr>
      <dsp:spPr>
        <a:xfrm>
          <a:off x="5459083" y="1128500"/>
          <a:ext cx="4037222" cy="1140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When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Third-party code or code that does not change frequently</a:t>
          </a:r>
        </a:p>
      </dsp:txBody>
      <dsp:txXfrm>
        <a:off x="5492490" y="1161907"/>
        <a:ext cx="3970408" cy="1073778"/>
      </dsp:txXfrm>
    </dsp:sp>
    <dsp:sp modelId="{5C0E6BAC-A3F7-44E9-B187-F2EA06FD0889}">
      <dsp:nvSpPr>
        <dsp:cNvPr id="0" name=""/>
        <dsp:cNvSpPr/>
      </dsp:nvSpPr>
      <dsp:spPr>
        <a:xfrm>
          <a:off x="5281613" y="998425"/>
          <a:ext cx="177470" cy="20050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5024"/>
              </a:lnTo>
              <a:lnTo>
                <a:pt x="177470" y="200502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C90499-00D7-42B1-B4A7-37590899F7B3}">
      <dsp:nvSpPr>
        <dsp:cNvPr id="0" name=""/>
        <dsp:cNvSpPr/>
      </dsp:nvSpPr>
      <dsp:spPr>
        <a:xfrm>
          <a:off x="5459083" y="2433153"/>
          <a:ext cx="4037222" cy="1140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No need for additional implementation</a:t>
          </a:r>
        </a:p>
      </dsp:txBody>
      <dsp:txXfrm>
        <a:off x="5492490" y="2466560"/>
        <a:ext cx="3970408" cy="1073778"/>
      </dsp:txXfrm>
    </dsp:sp>
    <dsp:sp modelId="{9065DF60-91A6-4E87-9DC9-49249270B82E}">
      <dsp:nvSpPr>
        <dsp:cNvPr id="0" name=""/>
        <dsp:cNvSpPr/>
      </dsp:nvSpPr>
      <dsp:spPr>
        <a:xfrm>
          <a:off x="5281613" y="998425"/>
          <a:ext cx="177470" cy="3303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03911"/>
              </a:lnTo>
              <a:lnTo>
                <a:pt x="177470" y="330391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882168-3369-426D-B3FE-F56E7234AA82}">
      <dsp:nvSpPr>
        <dsp:cNvPr id="0" name=""/>
        <dsp:cNvSpPr/>
      </dsp:nvSpPr>
      <dsp:spPr>
        <a:xfrm>
          <a:off x="5459083" y="3732041"/>
          <a:ext cx="4037222" cy="11405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Extremely difficult to maintain</a:t>
          </a:r>
        </a:p>
      </dsp:txBody>
      <dsp:txXfrm>
        <a:off x="5492490" y="3765448"/>
        <a:ext cx="3970408" cy="10737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FE55B-C19A-4C3C-A2A1-37866783BFFA}">
      <dsp:nvSpPr>
        <dsp:cNvPr id="0" name=""/>
        <dsp:cNvSpPr/>
      </dsp:nvSpPr>
      <dsp:spPr>
        <a:xfrm>
          <a:off x="0" y="33722"/>
          <a:ext cx="5115491" cy="239842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Trusted Types is an expression which can be added to a Content-Security-Policy</a:t>
          </a:r>
        </a:p>
      </dsp:txBody>
      <dsp:txXfrm>
        <a:off x="117082" y="150804"/>
        <a:ext cx="4881327" cy="2164262"/>
      </dsp:txXfrm>
    </dsp:sp>
    <dsp:sp modelId="{22366BC1-9BB8-4701-822B-E4EEE1D0EC3E}">
      <dsp:nvSpPr>
        <dsp:cNvPr id="0" name=""/>
        <dsp:cNvSpPr/>
      </dsp:nvSpPr>
      <dsp:spPr>
        <a:xfrm>
          <a:off x="0" y="2515668"/>
          <a:ext cx="5115491" cy="2398426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Trusted Types is a browser-supported mechanism to prevent the injection of malicious or unsafe data in a webpage.</a:t>
          </a:r>
        </a:p>
      </dsp:txBody>
      <dsp:txXfrm>
        <a:off x="117082" y="2632750"/>
        <a:ext cx="4881327" cy="21642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FE55B-C19A-4C3C-A2A1-37866783BFFA}">
      <dsp:nvSpPr>
        <dsp:cNvPr id="0" name=""/>
        <dsp:cNvSpPr/>
      </dsp:nvSpPr>
      <dsp:spPr>
        <a:xfrm>
          <a:off x="0" y="46445"/>
          <a:ext cx="5115491" cy="23857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Trusted Types does not interfere with any other HTML elements</a:t>
          </a:r>
        </a:p>
      </dsp:txBody>
      <dsp:txXfrm>
        <a:off x="116460" y="162905"/>
        <a:ext cx="4882571" cy="2152783"/>
      </dsp:txXfrm>
    </dsp:sp>
    <dsp:sp modelId="{22366BC1-9BB8-4701-822B-E4EEE1D0EC3E}">
      <dsp:nvSpPr>
        <dsp:cNvPr id="0" name=""/>
        <dsp:cNvSpPr/>
      </dsp:nvSpPr>
      <dsp:spPr>
        <a:xfrm>
          <a:off x="0" y="2515668"/>
          <a:ext cx="5115491" cy="2385703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You can even use </a:t>
          </a:r>
          <a:r>
            <a:rPr lang="en-US" sz="2900" i="1" kern="1200" err="1"/>
            <a:t>innerText</a:t>
          </a:r>
          <a:r>
            <a:rPr lang="en-US" sz="2900" kern="1200"/>
            <a:t> with Trusted Types because those are from contextual DOM APIs which are safe to use</a:t>
          </a:r>
        </a:p>
      </dsp:txBody>
      <dsp:txXfrm>
        <a:off x="116460" y="2632128"/>
        <a:ext cx="4882571" cy="215278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FE55B-C19A-4C3C-A2A1-37866783BFFA}">
      <dsp:nvSpPr>
        <dsp:cNvPr id="0" name=""/>
        <dsp:cNvSpPr/>
      </dsp:nvSpPr>
      <dsp:spPr>
        <a:xfrm>
          <a:off x="0" y="64328"/>
          <a:ext cx="5115491" cy="155070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Mitigate DOM-based XSS</a:t>
          </a:r>
        </a:p>
      </dsp:txBody>
      <dsp:txXfrm>
        <a:off x="75699" y="140027"/>
        <a:ext cx="4964093" cy="1399309"/>
      </dsp:txXfrm>
    </dsp:sp>
    <dsp:sp modelId="{22366BC1-9BB8-4701-822B-E4EEE1D0EC3E}">
      <dsp:nvSpPr>
        <dsp:cNvPr id="0" name=""/>
        <dsp:cNvSpPr/>
      </dsp:nvSpPr>
      <dsp:spPr>
        <a:xfrm>
          <a:off x="0" y="1698555"/>
          <a:ext cx="5115491" cy="1550707"/>
        </a:xfrm>
        <a:prstGeom prst="roundRect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chemeClr val="tx1"/>
              </a:solidFill>
            </a:rPr>
            <a:t>Bootstrap, jQuery vulns are mitigated as well</a:t>
          </a:r>
        </a:p>
      </dsp:txBody>
      <dsp:txXfrm>
        <a:off x="75699" y="1774254"/>
        <a:ext cx="4964093" cy="1399309"/>
      </dsp:txXfrm>
    </dsp:sp>
    <dsp:sp modelId="{30A03D60-8EC8-418A-A3F3-08596AB7AFA4}">
      <dsp:nvSpPr>
        <dsp:cNvPr id="0" name=""/>
        <dsp:cNvSpPr/>
      </dsp:nvSpPr>
      <dsp:spPr>
        <a:xfrm>
          <a:off x="0" y="3332782"/>
          <a:ext cx="5115491" cy="1550707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Addresses mixed framework patterns to address security gaps</a:t>
          </a:r>
        </a:p>
      </dsp:txBody>
      <dsp:txXfrm>
        <a:off x="75699" y="3408481"/>
        <a:ext cx="4964093" cy="139930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FE55B-C19A-4C3C-A2A1-37866783BFFA}">
      <dsp:nvSpPr>
        <dsp:cNvPr id="0" name=""/>
        <dsp:cNvSpPr/>
      </dsp:nvSpPr>
      <dsp:spPr>
        <a:xfrm>
          <a:off x="0" y="294266"/>
          <a:ext cx="5115491" cy="14127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hlinkClick xmlns:r="http://schemas.openxmlformats.org/officeDocument/2006/relationships" r:id="rId1"/>
            </a:rPr>
            <a:t>https://web.dev/trusted-types/</a:t>
          </a:r>
          <a:endParaRPr lang="en-US" sz="2100" kern="1200"/>
        </a:p>
      </dsp:txBody>
      <dsp:txXfrm>
        <a:off x="68966" y="363232"/>
        <a:ext cx="4977559" cy="1274843"/>
      </dsp:txXfrm>
    </dsp:sp>
    <dsp:sp modelId="{22366BC1-9BB8-4701-822B-E4EEE1D0EC3E}">
      <dsp:nvSpPr>
        <dsp:cNvPr id="0" name=""/>
        <dsp:cNvSpPr/>
      </dsp:nvSpPr>
      <dsp:spPr>
        <a:xfrm>
          <a:off x="0" y="1767521"/>
          <a:ext cx="5115491" cy="1412775"/>
        </a:xfrm>
        <a:prstGeom prst="roundRect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tx1"/>
              </a:solidFill>
              <a:hlinkClick xmlns:r="http://schemas.openxmlformats.org/officeDocument/2006/relationships" r:id="rId2"/>
            </a:rPr>
            <a:t>https://developer.mozilla.org/en-US/docs/Web/HTTP/Headers/Content-Security-Policy/require-trusted-types-for</a:t>
          </a:r>
          <a:r>
            <a:rPr lang="en-US" sz="2100" kern="1200">
              <a:solidFill>
                <a:schemeClr val="tx1"/>
              </a:solidFill>
            </a:rPr>
            <a:t> </a:t>
          </a:r>
        </a:p>
      </dsp:txBody>
      <dsp:txXfrm>
        <a:off x="68966" y="1836487"/>
        <a:ext cx="4977559" cy="1274843"/>
      </dsp:txXfrm>
    </dsp:sp>
    <dsp:sp modelId="{30A03D60-8EC8-418A-A3F3-08596AB7AFA4}">
      <dsp:nvSpPr>
        <dsp:cNvPr id="0" name=""/>
        <dsp:cNvSpPr/>
      </dsp:nvSpPr>
      <dsp:spPr>
        <a:xfrm>
          <a:off x="0" y="3240776"/>
          <a:ext cx="5115491" cy="1412775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hlinkClick xmlns:r="http://schemas.openxmlformats.org/officeDocument/2006/relationships" r:id="rId3"/>
            </a:rPr>
            <a:t>https://christianlydemann.com/the-complete-guide-to-angular-security/</a:t>
          </a:r>
          <a:endParaRPr lang="en-US" sz="2100" kern="1200"/>
        </a:p>
      </dsp:txBody>
      <dsp:txXfrm>
        <a:off x="68966" y="3309742"/>
        <a:ext cx="4977559" cy="1274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697A1-DE6C-4929-9A2D-D1CC4651369A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B45B9-A71E-4601-8583-B018B953F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99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about/appsecurity/learning/xss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1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44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08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24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56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03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8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none and self are special keywords within the expression, identified with single quotes.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23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03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15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65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To understand CSP, requires understanding the differences between these three terms: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008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14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32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>
                <a:solidFill>
                  <a:srgbClr val="FF0000"/>
                </a:solidFill>
              </a:rPr>
              <a:t>data: - </a:t>
            </a:r>
            <a:r>
              <a:rPr lang="en-US" sz="1200" i="1"/>
              <a:t>an attacker can also inject arbitrary data: URIs. Use this sparingly and definitely not for scripts.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27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90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92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127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162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>
                <a:solidFill>
                  <a:srgbClr val="FF0000"/>
                </a:solidFill>
              </a:rPr>
              <a:t>There will be a demo of using the Data: </a:t>
            </a:r>
            <a:r>
              <a:rPr lang="en-US" sz="1200" i="1" err="1">
                <a:solidFill>
                  <a:srgbClr val="FF0000"/>
                </a:solidFill>
              </a:rPr>
              <a:t>keywordE</a:t>
            </a:r>
            <a:endParaRPr lang="en-US" sz="1200" i="1">
              <a:solidFill>
                <a:srgbClr val="FF0000"/>
              </a:solidFill>
            </a:endParaRPr>
          </a:p>
          <a:p>
            <a:r>
              <a:rPr lang="en-US" sz="1200" i="1">
                <a:solidFill>
                  <a:srgbClr val="FF0000"/>
                </a:solidFill>
              </a:rPr>
              <a:t>data: - </a:t>
            </a:r>
            <a:r>
              <a:rPr lang="en-US" sz="1200" i="1"/>
              <a:t>an attacker can also inject arbitrary data: URIs. Use this sparingly and definitely not for scripts.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356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create a demo of different payloads</a:t>
            </a:r>
          </a:p>
          <a:p>
            <a:r>
              <a:rPr lang="en-US"/>
              <a:t>Question: A star wildcard as a subdomain in the script-</a:t>
            </a:r>
            <a:r>
              <a:rPr lang="en-US" err="1"/>
              <a:t>src</a:t>
            </a:r>
            <a:r>
              <a:rPr lang="en-US"/>
              <a:t> means that an attacker can include any subdomain</a:t>
            </a:r>
          </a:p>
          <a:p>
            <a:r>
              <a:rPr lang="en-US"/>
              <a:t>Answer: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136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create a demo of different payloads</a:t>
            </a:r>
          </a:p>
          <a:p>
            <a:r>
              <a:rPr lang="en-US"/>
              <a:t>Question: A star wildcard as a subdomain in the script-</a:t>
            </a:r>
            <a:r>
              <a:rPr lang="en-US" err="1"/>
              <a:t>src</a:t>
            </a:r>
            <a:r>
              <a:rPr lang="en-US"/>
              <a:t> means that an attacker can include any subdomain</a:t>
            </a:r>
          </a:p>
          <a:p>
            <a:r>
              <a:rPr lang="en-US"/>
              <a:t>Answer: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39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Origin must include the following:</a:t>
            </a:r>
            <a:endParaRPr lang="en-US">
              <a:solidFill>
                <a:srgbClr val="7030A0"/>
              </a:solidFill>
              <a:ea typeface="+mn-lt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7030A0"/>
                </a:solidFill>
                <a:ea typeface="+mn-lt"/>
                <a:cs typeface="+mn-lt"/>
              </a:rPr>
              <a:t>http</a:t>
            </a:r>
            <a:r>
              <a:rPr lang="en-US">
                <a:ea typeface="+mn-lt"/>
                <a:cs typeface="+mn-lt"/>
              </a:rPr>
              <a:t> is the </a:t>
            </a:r>
            <a:r>
              <a:rPr lang="en-US">
                <a:solidFill>
                  <a:srgbClr val="7030A0"/>
                </a:solidFill>
                <a:ea typeface="+mn-lt"/>
                <a:cs typeface="+mn-lt"/>
              </a:rPr>
              <a:t>scheme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070C0"/>
                </a:solidFill>
                <a:ea typeface="+mn-lt"/>
                <a:cs typeface="+mn-lt"/>
              </a:rPr>
              <a:t>www.example.com </a:t>
            </a:r>
            <a:r>
              <a:rPr lang="en-US">
                <a:ea typeface="+mn-lt"/>
                <a:cs typeface="+mn-lt"/>
              </a:rPr>
              <a:t>is the </a:t>
            </a:r>
            <a:r>
              <a:rPr lang="en-US">
                <a:solidFill>
                  <a:srgbClr val="0070C0"/>
                </a:solidFill>
                <a:ea typeface="+mn-lt"/>
                <a:cs typeface="+mn-lt"/>
              </a:rPr>
              <a:t>host</a:t>
            </a:r>
            <a:endParaRPr lang="en-US">
              <a:ea typeface="+mn-lt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3F7819"/>
                </a:solidFill>
                <a:latin typeface="Trebuchet MS"/>
              </a:rPr>
              <a:t>8080</a:t>
            </a:r>
            <a:r>
              <a:rPr lang="en-US">
                <a:solidFill>
                  <a:srgbClr val="404040"/>
                </a:solidFill>
                <a:latin typeface="Trebuchet MS"/>
              </a:rPr>
              <a:t> is the </a:t>
            </a:r>
            <a:r>
              <a:rPr lang="en-US">
                <a:solidFill>
                  <a:srgbClr val="3F7819"/>
                </a:solidFill>
                <a:latin typeface="Trebuchet MS"/>
              </a:rPr>
              <a:t>port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may see this referenced as the "scheme/host/port tuple", or just "tuple“ for short.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port number is not specified, the default port will be used. </a:t>
            </a:r>
            <a:r>
              <a:rPr lang="en-US"/>
              <a:t>Default port used for http is port 80 and https is port 443</a:t>
            </a: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ea typeface="+mn-lt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URLs have the </a:t>
            </a:r>
            <a:r>
              <a:rPr 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 origin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 the scheme, host, and port are the same for both.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62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create a demo of different payloads</a:t>
            </a:r>
          </a:p>
          <a:p>
            <a:r>
              <a:rPr lang="en-US"/>
              <a:t>Question: A star wildcard as a subdomain in the script-</a:t>
            </a:r>
            <a:r>
              <a:rPr lang="en-US" err="1"/>
              <a:t>src</a:t>
            </a:r>
            <a:r>
              <a:rPr lang="en-US"/>
              <a:t> means that an attacker can include any subdomain</a:t>
            </a:r>
          </a:p>
          <a:p>
            <a:r>
              <a:rPr lang="en-US"/>
              <a:t>Answer: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640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67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CSP Evaluator was created by Google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can be found in the Chrome web store and should similar to this page.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034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CSP Evaluator is a great tool to show you the current CSP configuration and help identify any problems the application may have.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will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 comments on ways to improve the configuration.  </a:t>
            </a: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useful because it allows developers and security experts to check if a Content Security Policy (CSP) serves as a strong mitigation against 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cross-site scripting attacks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002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2</a:t>
            </a:r>
            <a:r>
              <a:rPr lang="en-US" sz="1200" b="0" i="0" kern="1200" baseline="300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plugin is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Caspr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Enforcer and it also can be found in the Chrome web store.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063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With Casper Enforcer, you can make changes to the CSP header locally in the browser.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This allows you to quickly test and refine the CSP locally before implementing it on the web server.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119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Before I show you the demo, I need to talk about the 2 different modes that </a:t>
            </a:r>
            <a:r>
              <a:rPr lang="en-US" err="1"/>
              <a:t>Caspr</a:t>
            </a:r>
            <a:r>
              <a:rPr lang="en-US"/>
              <a:t> Enforcers uses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Content-Security-Policy will </a:t>
            </a:r>
            <a:r>
              <a:rPr lang="en-US" b="0" i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enforce the CSP policy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Content-Security-Policy-Report-Only </a:t>
            </a:r>
            <a:r>
              <a:rPr lang="en-US" b="0" i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reports any violations that would have occurred in the browser console. 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The CSP will not be enforced and allows you to experiment with policies by monitoring their effects. </a:t>
            </a:r>
            <a:endParaRPr lang="en-US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27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 testing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you remove all the CSP violations, a regression test is needed.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 errors are generated by performing regression tests against the application.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 testing would include clicking all links, buttons, and executing scripts.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errors resulting from CSP policy violations are displayed in the console tab of the browser. 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939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446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05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158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86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314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CB45B9-A71E-4601-8583-B018B953F9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7366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script-src-wildcard.html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4675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script-src-wildcard.html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224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create a demo of different payloads</a:t>
            </a:r>
          </a:p>
          <a:p>
            <a:r>
              <a:rPr lang="en-US"/>
              <a:t>Question: A star wildcard in the script-</a:t>
            </a:r>
            <a:r>
              <a:rPr lang="en-US" err="1"/>
              <a:t>src</a:t>
            </a:r>
            <a:r>
              <a:rPr lang="en-US"/>
              <a:t> means that an attacker can inject a script block with any file extension</a:t>
            </a:r>
          </a:p>
          <a:p>
            <a:r>
              <a:rPr lang="en-US"/>
              <a:t>Answer: 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593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create a demo of different payloads</a:t>
            </a:r>
          </a:p>
          <a:p>
            <a:r>
              <a:rPr lang="en-US"/>
              <a:t>Question: A star wildcard in the script-</a:t>
            </a:r>
            <a:r>
              <a:rPr lang="en-US" err="1"/>
              <a:t>src</a:t>
            </a:r>
            <a:r>
              <a:rPr lang="en-US"/>
              <a:t> means that an attacker can inject a script block with any file extension</a:t>
            </a:r>
          </a:p>
          <a:p>
            <a:r>
              <a:rPr lang="en-US"/>
              <a:t>Answer: 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277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script-src-wildcard-subdomain.html</a:t>
            </a:r>
          </a:p>
          <a:p>
            <a:r>
              <a:rPr lang="en-US"/>
              <a:t>Story: On our </a:t>
            </a:r>
            <a:r>
              <a:rPr lang="en-US" err="1"/>
              <a:t>pentests</a:t>
            </a:r>
            <a:r>
              <a:rPr lang="en-US"/>
              <a:t> we see this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020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script-src-wildcard-subdomain.html</a:t>
            </a:r>
          </a:p>
          <a:p>
            <a:r>
              <a:rPr lang="en-US"/>
              <a:t>Story: On our </a:t>
            </a:r>
            <a:r>
              <a:rPr lang="en-US" err="1"/>
              <a:t>pentests</a:t>
            </a:r>
            <a:r>
              <a:rPr lang="en-US"/>
              <a:t> we see this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435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create a demo of different payloads</a:t>
            </a:r>
          </a:p>
          <a:p>
            <a:r>
              <a:rPr lang="en-US"/>
              <a:t>Question: A star wildcard as a subdomain in the script-</a:t>
            </a:r>
            <a:r>
              <a:rPr lang="en-US" err="1"/>
              <a:t>src</a:t>
            </a:r>
            <a:r>
              <a:rPr lang="en-US"/>
              <a:t> means that an attacker can include any subdomain</a:t>
            </a:r>
          </a:p>
          <a:p>
            <a:r>
              <a:rPr lang="en-US"/>
              <a:t>Answer: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94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Same-site refers to the combination of second level domain </a:t>
            </a:r>
            <a:r>
              <a:rPr lang="en-US" sz="1200" b="1" i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fisglobal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top level domain </a:t>
            </a:r>
            <a:r>
              <a:rPr 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1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/>
          </a:p>
          <a:p>
            <a:endParaRPr lang="en-US"/>
          </a:p>
          <a:p>
            <a:r>
              <a:rPr lang="en-US"/>
              <a:t>If examples are need, see: https://web.dev/same-site-same-origin/</a:t>
            </a:r>
          </a:p>
          <a:p>
            <a:r>
              <a:rPr lang="en-US"/>
              <a:t>https://security.stackexchange.com/questions/223473/for-samesite-cookie-with-subdomains-what-are-considered-the-same-site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661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create a demo of different payloads</a:t>
            </a:r>
          </a:p>
          <a:p>
            <a:r>
              <a:rPr lang="en-US"/>
              <a:t>Question: A star wildcard as a subdomain in the script-</a:t>
            </a:r>
            <a:r>
              <a:rPr lang="en-US" err="1"/>
              <a:t>src</a:t>
            </a:r>
            <a:r>
              <a:rPr lang="en-US"/>
              <a:t> means that an attacker can include any subdomain</a:t>
            </a:r>
          </a:p>
          <a:p>
            <a:r>
              <a:rPr lang="en-US"/>
              <a:t>Answer: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708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9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270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366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86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script-src-event-handler.html NEED TO ADDRESS THE MULTIPLE SOLUTIONS FOR unsafe-inline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772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script-src-event-handler.html NEED TO ADDRESS THE MULTIPLE SOLUTIONS FOR unsafe-inline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64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script-src-event-handler.html NEED TO ADDRESS THE MULTIPLE SOLUTIONS FOR unsafe-inline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733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script-src-event-handler.html NEED TO ADDRESS THE MULTIPLE SOLUTIONS FOR unsafe-inline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715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create a demo of different payloads</a:t>
            </a:r>
          </a:p>
          <a:p>
            <a:r>
              <a:rPr lang="en-US"/>
              <a:t>Question: A star wildcard as a subdomain in the script-</a:t>
            </a:r>
            <a:r>
              <a:rPr lang="en-US" err="1"/>
              <a:t>src</a:t>
            </a:r>
            <a:r>
              <a:rPr lang="en-US"/>
              <a:t> means that an attacker can include any subdomain</a:t>
            </a:r>
          </a:p>
          <a:p>
            <a:r>
              <a:rPr lang="en-US"/>
              <a:t>Answer: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29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Parent is the outside frame. Child is the inner frame.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Interactions with content from other origins are restricted. This means that the SOP will prevent any scripts from a different origin from executing.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 this example an embedded iframe is used. SOP will prevent the script.js from loading since the two origins are different.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(Payment authorization example with different origins)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SOP says the embedded iframe is </a:t>
            </a:r>
            <a:r>
              <a:rPr lang="en-US" b="1">
                <a:solidFill>
                  <a:schemeClr val="tx1"/>
                </a:solidFill>
              </a:rPr>
              <a:t>cross-origin</a:t>
            </a:r>
            <a:r>
              <a:rPr lang="en-US"/>
              <a:t> and is isolated from the parent window.</a:t>
            </a:r>
          </a:p>
          <a:p>
            <a:endParaRPr lang="en-US"/>
          </a:p>
          <a:p>
            <a:r>
              <a:rPr lang="en-US"/>
              <a:t>https://developer.mozilla.org/en-US/docs/Web/Security/Same-origin_policy</a:t>
            </a:r>
          </a:p>
          <a:p>
            <a:endParaRPr lang="en-US" sz="1200"/>
          </a:p>
          <a:p>
            <a:r>
              <a:rPr lang="en-US" sz="1200"/>
              <a:t>The SOP is an important concept in the web application security model. </a:t>
            </a:r>
          </a:p>
          <a:p>
            <a:r>
              <a:rPr lang="en-US" sz="1200"/>
              <a:t>Content from one origin can freely interact with other content from that same origin.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same-origin policy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critical security mechanism that helps isolate potentially malicious documents or scripts from loading. It</a:t>
            </a:r>
            <a:r>
              <a:rPr lang="en-US"/>
              <a:t> governs the interaction between contexts.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Under the policy, a web browser permits scripts contained in a first web page to access data in a second web page, but only if both web pages have the same origin.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Interactions with content from other origins are restricted. This means that the SOP will prevent any scripts from a different origin from executing.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SOP says the embedded iframe is </a:t>
            </a:r>
            <a:r>
              <a:rPr lang="en-US" b="1">
                <a:solidFill>
                  <a:schemeClr val="tx1"/>
                </a:solidFill>
              </a:rPr>
              <a:t>cross-origin</a:t>
            </a:r>
            <a:r>
              <a:rPr lang="en-US"/>
              <a:t> and is isolated from the parent window.</a:t>
            </a:r>
          </a:p>
          <a:p>
            <a:endParaRPr lang="en-US"/>
          </a:p>
          <a:p>
            <a:r>
              <a:rPr lang="en-US"/>
              <a:t>https://developer.mozilla.org/en-US/docs/Web/Security/Same-origin_policy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715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create a demo of different payloads</a:t>
            </a:r>
          </a:p>
          <a:p>
            <a:r>
              <a:rPr lang="en-US"/>
              <a:t>Question: A star wildcard as a subdomain in the script-</a:t>
            </a:r>
            <a:r>
              <a:rPr lang="en-US" err="1"/>
              <a:t>src</a:t>
            </a:r>
            <a:r>
              <a:rPr lang="en-US"/>
              <a:t> means that an attacker can include any subdomain</a:t>
            </a:r>
          </a:p>
          <a:p>
            <a:r>
              <a:rPr lang="en-US"/>
              <a:t>Answer: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506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create a demo of different payloads</a:t>
            </a:r>
          </a:p>
          <a:p>
            <a:r>
              <a:rPr lang="en-US"/>
              <a:t>Question: A star wildcard as a subdomain in the script-</a:t>
            </a:r>
            <a:r>
              <a:rPr lang="en-US" err="1"/>
              <a:t>src</a:t>
            </a:r>
            <a:r>
              <a:rPr lang="en-US"/>
              <a:t> means that an attacker can include any subdomain</a:t>
            </a:r>
          </a:p>
          <a:p>
            <a:r>
              <a:rPr lang="en-US"/>
              <a:t>Answer: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362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877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510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Error but NO vulnerability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8EABD-BD1B-4F07-AB06-ABE7A7FFFAA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68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55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24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07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88825" cy="6866467"/>
            <a:chOff x="0" y="-8467"/>
            <a:chExt cx="12188825" cy="6866467"/>
          </a:xfrm>
        </p:grpSpPr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88824" cy="6866467"/>
            <a:chOff x="0" y="-8467"/>
            <a:chExt cx="12188824" cy="6866467"/>
          </a:xfrm>
        </p:grpSpPr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image" Target="../media/image3.png"/><Relationship Id="rId7" Type="http://schemas.openxmlformats.org/officeDocument/2006/relationships/slide" Target="slide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86.xml"/><Relationship Id="rId5" Type="http://schemas.openxmlformats.org/officeDocument/2006/relationships/image" Target="../media/image5.png"/><Relationship Id="rId10" Type="http://schemas.openxmlformats.org/officeDocument/2006/relationships/slide" Target="slide63.xml"/><Relationship Id="rId4" Type="http://schemas.openxmlformats.org/officeDocument/2006/relationships/image" Target="../media/image4.png"/><Relationship Id="rId9" Type="http://schemas.openxmlformats.org/officeDocument/2006/relationships/slide" Target="slide5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csp-evaluator/fjohamlofnakbnbfjkohkbdigoodcejf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caspr-enforcer/fekcdjkhlbjngkimekikebfegbijjafd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9090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E6E1D-6252-40BE-AC10-2B11317EDB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4779" y="2258355"/>
            <a:ext cx="8882441" cy="2653836"/>
          </a:xfrm>
          <a:effectLst>
            <a:outerShdw blurRad="50800" dist="50800" dir="5400000" algn="ctr" rotWithShape="0">
              <a:srgbClr val="90C226"/>
            </a:outerShdw>
          </a:effectLst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  <p:txBody>
          <a:bodyPr>
            <a:noAutofit/>
            <a:sp3d contourW="12700">
              <a:bevelT w="88900" h="82550"/>
              <a:bevelB/>
            </a:sp3d>
          </a:bodyPr>
          <a:lstStyle/>
          <a:p>
            <a:pPr algn="ctr"/>
            <a:r>
              <a:rPr lang="en-US" sz="7200" b="1">
                <a:solidFill>
                  <a:schemeClr val="bg1"/>
                </a:solidFill>
                <a:effectLst>
                  <a:outerShdw dir="14280000" sx="1000" sy="1000" algn="br" rotWithShape="0">
                    <a:prstClr val="black">
                      <a:alpha val="27000"/>
                    </a:prstClr>
                  </a:outerShdw>
                </a:effectLst>
              </a:rPr>
              <a:t>Zero to Hero: Mastering Content Security Policy</a:t>
            </a:r>
          </a:p>
        </p:txBody>
      </p:sp>
    </p:spTree>
    <p:extLst>
      <p:ext uri="{BB962C8B-B14F-4D97-AF65-F5344CB8AC3E}">
        <p14:creationId xmlns:p14="http://schemas.microsoft.com/office/powerpoint/2010/main" val="307951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031CA-A837-4126-B644-7D20786D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Domain Background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EC886AD-DFE0-449A-9E85-EFD8FAAABD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3867533"/>
              </p:ext>
            </p:extLst>
          </p:nvPr>
        </p:nvGraphicFramePr>
        <p:xfrm>
          <a:off x="296056" y="1883282"/>
          <a:ext cx="10332187" cy="4398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35690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Content-Security-Policies (CSP) Bypass Techniques - https://medium.com/@bhaveshthakur2015/content-security-policy-csp-bypass-techniques-e3fa475bfe5d</a:t>
            </a:r>
          </a:p>
        </p:txBody>
      </p:sp>
    </p:spTree>
    <p:extLst>
      <p:ext uri="{BB962C8B-B14F-4D97-AF65-F5344CB8AC3E}">
        <p14:creationId xmlns:p14="http://schemas.microsoft.com/office/powerpoint/2010/main" val="2793431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1A52632D-9A89-4A72-9CB9-76F143CD7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4989" y="-999280"/>
            <a:ext cx="12721256" cy="8856560"/>
          </a:xfrm>
        </p:spPr>
      </p:pic>
    </p:spTree>
    <p:extLst>
      <p:ext uri="{BB962C8B-B14F-4D97-AF65-F5344CB8AC3E}">
        <p14:creationId xmlns:p14="http://schemas.microsoft.com/office/powerpoint/2010/main" val="2977345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Same-Origin-Policy (SOP)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A9A247-D7F3-441B-A3F0-445D35BC0FD6}"/>
              </a:ext>
            </a:extLst>
          </p:cNvPr>
          <p:cNvGrpSpPr/>
          <p:nvPr/>
        </p:nvGrpSpPr>
        <p:grpSpPr>
          <a:xfrm>
            <a:off x="483326" y="248194"/>
            <a:ext cx="10672354" cy="6387737"/>
            <a:chOff x="6247260" y="2208456"/>
            <a:chExt cx="5360092" cy="5360092"/>
          </a:xfrm>
        </p:grpSpPr>
        <p:pic>
          <p:nvPicPr>
            <p:cNvPr id="14" name="Graphic 13" descr="Browser window">
              <a:extLst>
                <a:ext uri="{FF2B5EF4-FFF2-40B4-BE49-F238E27FC236}">
                  <a16:creationId xmlns:a16="http://schemas.microsoft.com/office/drawing/2014/main" id="{4AF6934D-277A-46F3-80C6-B6DB8BF64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47260" y="2208456"/>
              <a:ext cx="5360092" cy="536009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44DA9E-584F-47B6-8735-9FFC5CAAB86D}"/>
                </a:ext>
              </a:extLst>
            </p:cNvPr>
            <p:cNvSpPr txBox="1"/>
            <p:nvPr/>
          </p:nvSpPr>
          <p:spPr>
            <a:xfrm>
              <a:off x="7168931" y="3428131"/>
              <a:ext cx="2076935" cy="41612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/>
                <a:t>https://www.fisglobal.com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16D2A7-36A8-4FC9-839E-24574125FE6A}"/>
              </a:ext>
            </a:extLst>
          </p:cNvPr>
          <p:cNvSpPr txBox="1"/>
          <p:nvPr/>
        </p:nvSpPr>
        <p:spPr>
          <a:xfrm>
            <a:off x="2318444" y="3744261"/>
            <a:ext cx="6955558" cy="1015663"/>
          </a:xfrm>
          <a:prstGeom prst="rect">
            <a:avLst/>
          </a:prstGeom>
          <a:solidFill>
            <a:schemeClr val="bg2"/>
          </a:solidFill>
          <a:ln w="28575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Embedded </a:t>
            </a:r>
            <a:r>
              <a:rPr lang="en-US" sz="2000" err="1"/>
              <a:t>iFrame</a:t>
            </a:r>
            <a:r>
              <a:rPr lang="en-US" sz="2000"/>
              <a:t>:</a:t>
            </a:r>
          </a:p>
          <a:p>
            <a:pPr lvl="0" algn="ctr" defTabSz="914400">
              <a:defRPr/>
            </a:pPr>
            <a:r>
              <a:rPr lang="en-US" sz="2000"/>
              <a:t>&lt;iframe </a:t>
            </a:r>
            <a:r>
              <a:rPr lang="en-US" sz="2000" err="1"/>
              <a:t>src</a:t>
            </a:r>
            <a:r>
              <a:rPr lang="en-US" sz="2000"/>
              <a:t>="https://provider:8099/script.js"&gt;&lt;/iframe&gt;</a:t>
            </a:r>
          </a:p>
          <a:p>
            <a:pPr algn="ctr"/>
            <a:endParaRPr lang="en-US" sz="2000">
              <a:solidFill>
                <a:srgbClr val="0070C0"/>
              </a:solidFill>
            </a:endParaRPr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2FA3336E-4370-4312-A469-E6245CFEA558}"/>
              </a:ext>
            </a:extLst>
          </p:cNvPr>
          <p:cNvSpPr/>
          <p:nvPr/>
        </p:nvSpPr>
        <p:spPr>
          <a:xfrm>
            <a:off x="2813090" y="2484433"/>
            <a:ext cx="487901" cy="1233701"/>
          </a:xfrm>
          <a:prstGeom prst="upDownArrow">
            <a:avLst/>
          </a:prstGeom>
          <a:solidFill>
            <a:srgbClr val="FFFF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4A5BBF91-806E-4E3D-A71E-9E99767E5B80}"/>
              </a:ext>
            </a:extLst>
          </p:cNvPr>
          <p:cNvSpPr/>
          <p:nvPr/>
        </p:nvSpPr>
        <p:spPr>
          <a:xfrm>
            <a:off x="2541057" y="2715972"/>
            <a:ext cx="1031966" cy="730892"/>
          </a:xfrm>
          <a:prstGeom prst="mathMultiply">
            <a:avLst/>
          </a:prstGeom>
          <a:solidFill>
            <a:schemeClr val="accent4">
              <a:alpha val="76000"/>
            </a:schemeClr>
          </a:solidFill>
          <a:ln w="6350"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77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552" y="2768600"/>
            <a:ext cx="3242015" cy="1320800"/>
          </a:xfrm>
        </p:spPr>
        <p:txBody>
          <a:bodyPr>
            <a:normAutofit/>
          </a:bodyPr>
          <a:lstStyle/>
          <a:p>
            <a:r>
              <a:rPr lang="en-US" sz="6000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1115446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A40D7-4569-4EBD-9339-EAFD694AE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956D7-5957-4E23-B474-F5720011F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6C6CB-8CCC-47E3-99A4-662425905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25" y="0"/>
            <a:ext cx="10987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91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CC9A2-B765-4DCC-8149-BED82F36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E7D57-442A-4ACC-9D07-C4A3F1855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523566-113D-49D4-85B8-356D4FF71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47" y="0"/>
            <a:ext cx="10736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05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B382-0B30-4B69-91CE-E25AC304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968D7-8BE4-4E61-A2B3-1A9F4DDB2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C2BBD-FFC5-440C-AD60-7591B545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97" y="0"/>
            <a:ext cx="10567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92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A05F0-08A6-4CF9-BB9B-89E89D71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7D558-AB1E-4BF2-AA82-7B6627E4E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6A76C-3F5B-4428-A153-CFFF1654F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15" y="0"/>
            <a:ext cx="107571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9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C578-AA52-4C85-A797-B7A64928F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CE501-83E0-47BE-BF56-249B2B5DD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16F39-1D73-46E9-AF1C-60341BF22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00" y="0"/>
            <a:ext cx="1101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54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2B457-0C05-48DA-86B5-EF2579862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DEA0D-FE92-4C27-8883-373C52C2F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F74D7-AB92-4FD4-B394-30354B372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71" y="0"/>
            <a:ext cx="10776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88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63C44-CDFA-4D90-9D72-DDDDD4E96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C09CD990-DFC7-4D03-84C1-5EEF092845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4011462"/>
                  </p:ext>
                </p:extLst>
              </p:nvPr>
            </p:nvGraphicFramePr>
            <p:xfrm>
              <a:off x="677863" y="2160588"/>
              <a:ext cx="8596312" cy="3881437"/>
            </p:xfrm>
            <a:graphic>
              <a:graphicData uri="http://schemas.microsoft.com/office/powerpoint/2016/summaryzoom">
                <psuz:summaryZm>
                  <psuz:summaryZmObj sectionId="{AE741E7B-BAC6-4324-ADBE-F16CD7FA4275}">
                    <psuz:zmPr id="{C84BDC03-F217-444E-8F28-57DDC8A56F3E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3109" y="441738"/>
                          <a:ext cx="2578893" cy="14506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7799B0E-A961-4D03-9B2A-2004E2250CD3}">
                    <psuz:zmPr id="{FFDFD3F5-5F31-4B3D-BC5A-1A36D6427E6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08710" y="441738"/>
                          <a:ext cx="2578893" cy="14506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433924C-AB86-4908-8882-11095340D968}">
                    <psuz:zmPr id="{9859AECE-A97F-41FB-A7DA-1EAE6059F88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684311" y="441738"/>
                          <a:ext cx="2578893" cy="14506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D06D215-079C-4E63-801B-4134C096DED0}">
                    <psuz:zmPr id="{FCFF601B-AD3F-42C7-A0B3-0C1C36A7BB84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3109" y="1989073"/>
                          <a:ext cx="2578893" cy="14506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9A06EB8-BB8A-4D04-9790-0B6F9B0C6871}">
                    <psuz:zmPr id="{F9858223-FB0D-4F7D-AEA5-57F49A33649C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08710" y="1989073"/>
                          <a:ext cx="2578893" cy="14506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C09CD990-DFC7-4D03-84C1-5EEF0928456E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677863" y="2160588"/>
                <a:ext cx="8596312" cy="3881437"/>
                <a:chOff x="677863" y="2160588"/>
                <a:chExt cx="8596312" cy="3881437"/>
              </a:xfrm>
            </p:grpSpPr>
            <p:pic>
              <p:nvPicPr>
                <p:cNvPr id="3" name="Picture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10972" y="2602326"/>
                  <a:ext cx="2578893" cy="145062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86573" y="2602326"/>
                  <a:ext cx="2578893" cy="145062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62174" y="2602326"/>
                  <a:ext cx="2578893" cy="145062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0972" y="4149661"/>
                  <a:ext cx="2578893" cy="145062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86573" y="4149661"/>
                  <a:ext cx="2578893" cy="145062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506900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0950E3-B429-4D90-AB64-459D6E1C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D14CDE-8E2B-4CEE-A801-50565C484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95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0950E3-B429-4D90-AB64-459D6E1C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Anatomy of a Content Security Policy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D14CDE-8E2B-4CEE-A801-50565C484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12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A628160-BB75-47B1-826A-4D2E9644E758}"/>
              </a:ext>
            </a:extLst>
          </p:cNvPr>
          <p:cNvGrpSpPr/>
          <p:nvPr/>
        </p:nvGrpSpPr>
        <p:grpSpPr>
          <a:xfrm>
            <a:off x="2507978" y="320147"/>
            <a:ext cx="5870528" cy="6700467"/>
            <a:chOff x="2545685" y="536965"/>
            <a:chExt cx="5870528" cy="67004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843F50-5182-4663-92D8-0A15606B4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545685" y="536965"/>
              <a:ext cx="5870528" cy="587827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A8A673D-9461-41CB-977D-2B0AE9224525}"/>
                </a:ext>
              </a:extLst>
            </p:cNvPr>
            <p:cNvSpPr txBox="1"/>
            <p:nvPr/>
          </p:nvSpPr>
          <p:spPr>
            <a:xfrm rot="2739418">
              <a:off x="4633794" y="1266840"/>
              <a:ext cx="1614248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080FF"/>
                  </a:solidFill>
                </a:rPr>
                <a:t>default-</a:t>
              </a:r>
              <a:r>
                <a:rPr lang="en-US" sz="2000" b="1" err="1">
                  <a:solidFill>
                    <a:srgbClr val="0080FF"/>
                  </a:solidFill>
                </a:rPr>
                <a:t>src</a:t>
              </a:r>
              <a:endParaRPr lang="en-US" sz="2000" b="1">
                <a:solidFill>
                  <a:srgbClr val="008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275DEF-B498-4B39-9A7C-D2AE03FBD6A2}"/>
                </a:ext>
              </a:extLst>
            </p:cNvPr>
            <p:cNvSpPr txBox="1"/>
            <p:nvPr/>
          </p:nvSpPr>
          <p:spPr>
            <a:xfrm rot="2739418">
              <a:off x="2420255" y="3270948"/>
              <a:ext cx="1260827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080FF"/>
                  </a:solidFill>
                </a:rPr>
                <a:t>base-</a:t>
              </a:r>
              <a:r>
                <a:rPr lang="en-US" sz="2000" b="1" err="1">
                  <a:solidFill>
                    <a:srgbClr val="0080FF"/>
                  </a:solidFill>
                </a:rPr>
                <a:t>uri</a:t>
              </a:r>
              <a:endParaRPr lang="en-US" sz="2000" b="1">
                <a:solidFill>
                  <a:srgbClr val="0080F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08C4CA-39CE-4DB8-A293-FA173A7E1161}"/>
                </a:ext>
              </a:extLst>
            </p:cNvPr>
            <p:cNvSpPr txBox="1"/>
            <p:nvPr/>
          </p:nvSpPr>
          <p:spPr>
            <a:xfrm rot="2739418">
              <a:off x="2241463" y="2480056"/>
              <a:ext cx="1455819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080FF"/>
                  </a:solidFill>
                </a:rPr>
                <a:t>image-</a:t>
              </a:r>
              <a:r>
                <a:rPr lang="en-US" sz="2000" b="1" err="1">
                  <a:solidFill>
                    <a:srgbClr val="0080FF"/>
                  </a:solidFill>
                </a:rPr>
                <a:t>src</a:t>
              </a:r>
              <a:endParaRPr lang="en-US" sz="2000" b="1">
                <a:solidFill>
                  <a:srgbClr val="0080FF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CCF8CA-47CE-4E09-97D3-F76758CF26C3}"/>
                </a:ext>
              </a:extLst>
            </p:cNvPr>
            <p:cNvSpPr txBox="1"/>
            <p:nvPr/>
          </p:nvSpPr>
          <p:spPr>
            <a:xfrm rot="2739418">
              <a:off x="2426544" y="1786743"/>
              <a:ext cx="1219043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080FF"/>
                  </a:solidFill>
                </a:rPr>
                <a:t>font-</a:t>
              </a:r>
              <a:r>
                <a:rPr lang="en-US" sz="2000" b="1" err="1">
                  <a:solidFill>
                    <a:srgbClr val="0080FF"/>
                  </a:solidFill>
                </a:rPr>
                <a:t>src</a:t>
              </a:r>
              <a:endParaRPr lang="en-US" sz="2000" b="1">
                <a:solidFill>
                  <a:srgbClr val="0080FF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39BDEF-AA8D-46F5-AAA8-DB065C65D4CA}"/>
                </a:ext>
              </a:extLst>
            </p:cNvPr>
            <p:cNvSpPr txBox="1"/>
            <p:nvPr/>
          </p:nvSpPr>
          <p:spPr>
            <a:xfrm rot="2739418">
              <a:off x="3286960" y="1577942"/>
              <a:ext cx="1304352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080FF"/>
                  </a:solidFill>
                </a:rPr>
                <a:t>style-</a:t>
              </a:r>
              <a:r>
                <a:rPr lang="en-US" sz="2000" b="1" err="1">
                  <a:solidFill>
                    <a:srgbClr val="0080FF"/>
                  </a:solidFill>
                </a:rPr>
                <a:t>src</a:t>
              </a:r>
              <a:endParaRPr lang="en-US" sz="2000" b="1">
                <a:solidFill>
                  <a:srgbClr val="0080FF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E1EF6A-DBD0-41C0-92E0-6A45CF8A43FB}"/>
                </a:ext>
              </a:extLst>
            </p:cNvPr>
            <p:cNvSpPr txBox="1"/>
            <p:nvPr/>
          </p:nvSpPr>
          <p:spPr>
            <a:xfrm rot="2739418">
              <a:off x="4109345" y="1551554"/>
              <a:ext cx="1420998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080FF"/>
                  </a:solidFill>
                </a:rPr>
                <a:t>script-</a:t>
              </a:r>
              <a:r>
                <a:rPr lang="en-US" sz="2000" b="1" err="1">
                  <a:solidFill>
                    <a:srgbClr val="0080FF"/>
                  </a:solidFill>
                </a:rPr>
                <a:t>src</a:t>
              </a:r>
              <a:endParaRPr lang="en-US" sz="2000" b="1">
                <a:solidFill>
                  <a:srgbClr val="0080FF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0917E1-848E-492C-885B-29A414203F7A}"/>
                </a:ext>
              </a:extLst>
            </p:cNvPr>
            <p:cNvSpPr txBox="1"/>
            <p:nvPr/>
          </p:nvSpPr>
          <p:spPr>
            <a:xfrm rot="2739418">
              <a:off x="6927627" y="3146800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7030A0"/>
                  </a:solidFill>
                </a:rPr>
                <a:t>none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0A7FA4-AC39-4866-BDC0-3C1A01976040}"/>
                </a:ext>
              </a:extLst>
            </p:cNvPr>
            <p:cNvSpPr txBox="1"/>
            <p:nvPr/>
          </p:nvSpPr>
          <p:spPr>
            <a:xfrm rot="2739418">
              <a:off x="6737963" y="3857263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7030A0"/>
                  </a:solidFill>
                </a:rPr>
                <a:t>self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523507-37D1-4599-A103-58BED7D90817}"/>
                </a:ext>
              </a:extLst>
            </p:cNvPr>
            <p:cNvSpPr txBox="1"/>
            <p:nvPr/>
          </p:nvSpPr>
          <p:spPr>
            <a:xfrm rot="2739418">
              <a:off x="4366775" y="6070270"/>
              <a:ext cx="1699558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7030A0"/>
                  </a:solidFill>
                </a:rPr>
                <a:t>unsafe-eval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0D1B7C-234C-4485-98D9-883353DCC004}"/>
                </a:ext>
              </a:extLst>
            </p:cNvPr>
            <p:cNvSpPr txBox="1"/>
            <p:nvPr/>
          </p:nvSpPr>
          <p:spPr>
            <a:xfrm rot="2739418">
              <a:off x="4917912" y="6070271"/>
              <a:ext cx="1899771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7030A0"/>
                  </a:solidFill>
                </a:rPr>
                <a:t>unsafe-inline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E1D406-6F59-428B-A0DF-48E2222C324E}"/>
                </a:ext>
              </a:extLst>
            </p:cNvPr>
            <p:cNvSpPr txBox="1"/>
            <p:nvPr/>
          </p:nvSpPr>
          <p:spPr>
            <a:xfrm rot="2739418">
              <a:off x="6596337" y="5772892"/>
              <a:ext cx="970081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7030A0"/>
                  </a:solidFill>
                </a:rPr>
                <a:t>https: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DD7F73-E85E-4747-81EC-C927597BB71B}"/>
                </a:ext>
              </a:extLst>
            </p:cNvPr>
            <p:cNvSpPr txBox="1"/>
            <p:nvPr/>
          </p:nvSpPr>
          <p:spPr>
            <a:xfrm rot="2739418">
              <a:off x="5791960" y="5763073"/>
              <a:ext cx="870846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7030A0"/>
                  </a:solidFill>
                </a:rPr>
                <a:t>data: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1E1054-EECB-41ED-94AB-C0135F962DA5}"/>
                </a:ext>
              </a:extLst>
            </p:cNvPr>
            <p:cNvSpPr txBox="1"/>
            <p:nvPr/>
          </p:nvSpPr>
          <p:spPr>
            <a:xfrm rot="2739418">
              <a:off x="6569695" y="4950921"/>
              <a:ext cx="1417516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7030A0"/>
                  </a:solidFill>
                </a:rPr>
                <a:t>* asterisk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1765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25FDA39-87C1-4D01-A509-947974ECA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573" y="1503182"/>
            <a:ext cx="8079207" cy="46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2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45A7386-AC71-40A0-B64B-9601AE042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09" y="885686"/>
            <a:ext cx="10688542" cy="57539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5293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Terms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0295467" cy="4697411"/>
          </a:xfrm>
        </p:spPr>
        <p:txBody>
          <a:bodyPr>
            <a:normAutofit lnSpcReduction="10000"/>
          </a:bodyPr>
          <a:lstStyle/>
          <a:p>
            <a:r>
              <a:rPr lang="en-US" sz="2400">
                <a:ea typeface="+mn-lt"/>
                <a:cs typeface="+mn-lt"/>
              </a:rPr>
              <a:t>Directive - A directive describes the policy for a specific policy area.  </a:t>
            </a:r>
          </a:p>
          <a:p>
            <a:endParaRPr lang="en-US" sz="2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6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https://developer.mozilla.org/en-US/docs/Web/HTTP/CSP</a:t>
            </a:r>
          </a:p>
          <a:p>
            <a:endParaRPr 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sz="2600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98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Terms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10295467" cy="4697411"/>
          </a:xfrm>
        </p:spPr>
        <p:txBody>
          <a:bodyPr>
            <a:normAutofit lnSpcReduction="10000"/>
          </a:bodyPr>
          <a:lstStyle/>
          <a:p>
            <a:r>
              <a:rPr lang="en-US" sz="2400">
                <a:ea typeface="+mn-lt"/>
                <a:cs typeface="+mn-lt"/>
              </a:rPr>
              <a:t>Directive - A directive describes the policy for a specific policy area.  </a:t>
            </a:r>
          </a:p>
          <a:p>
            <a:pPr marL="457200" lvl="1" indent="0">
              <a:buNone/>
            </a:pPr>
            <a:r>
              <a:rPr lang="en-US" sz="2200">
                <a:ea typeface="+mn-lt"/>
                <a:cs typeface="+mn-lt"/>
              </a:rPr>
              <a:t>For example, the directive used to configure the policy area related to the execution of scripts is 'script-</a:t>
            </a:r>
            <a:r>
              <a:rPr lang="en-US" sz="2200" err="1">
                <a:ea typeface="+mn-lt"/>
                <a:cs typeface="+mn-lt"/>
              </a:rPr>
              <a:t>src</a:t>
            </a:r>
            <a:r>
              <a:rPr lang="en-US" sz="2200">
                <a:ea typeface="+mn-lt"/>
                <a:cs typeface="+mn-lt"/>
              </a:rPr>
              <a:t>'</a:t>
            </a: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https://developer.mozilla.org/en-US/docs/Web/HTTP/CSP</a:t>
            </a:r>
          </a:p>
          <a:p>
            <a:endParaRPr 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sz="2600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9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Terms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0295467" cy="4697411"/>
          </a:xfrm>
        </p:spPr>
        <p:txBody>
          <a:bodyPr>
            <a:normAutofit lnSpcReduction="10000"/>
          </a:bodyPr>
          <a:lstStyle/>
          <a:p>
            <a:r>
              <a:rPr lang="en-US" sz="2400">
                <a:ea typeface="+mn-lt"/>
                <a:cs typeface="+mn-lt"/>
              </a:rPr>
              <a:t>Directive - A directive describes the policy for a specific policy area.  </a:t>
            </a:r>
          </a:p>
          <a:p>
            <a:pPr marL="457200" lvl="1" indent="0">
              <a:buNone/>
            </a:pPr>
            <a:r>
              <a:rPr lang="en-US" sz="2200">
                <a:ea typeface="+mn-lt"/>
                <a:cs typeface="+mn-lt"/>
              </a:rPr>
              <a:t>For example, the directive used to configure the policy area related to the execution of scripts is 'script-</a:t>
            </a:r>
            <a:r>
              <a:rPr lang="en-US" sz="2200" err="1">
                <a:ea typeface="+mn-lt"/>
                <a:cs typeface="+mn-lt"/>
              </a:rPr>
              <a:t>src</a:t>
            </a:r>
            <a:r>
              <a:rPr lang="en-US" sz="2200">
                <a:ea typeface="+mn-lt"/>
                <a:cs typeface="+mn-lt"/>
              </a:rPr>
              <a:t>'</a:t>
            </a:r>
          </a:p>
          <a:p>
            <a:pPr marL="457200" lvl="1" indent="0">
              <a:buNone/>
            </a:pPr>
            <a:r>
              <a:rPr lang="en-US" sz="2200">
                <a:ea typeface="+mn-lt"/>
                <a:cs typeface="+mn-lt"/>
              </a:rPr>
              <a:t>The directive used to configure the policy area related to style sheets is 'style-</a:t>
            </a:r>
            <a:r>
              <a:rPr lang="en-US" sz="2200" err="1">
                <a:ea typeface="+mn-lt"/>
                <a:cs typeface="+mn-lt"/>
              </a:rPr>
              <a:t>src</a:t>
            </a:r>
            <a:r>
              <a:rPr lang="en-US" sz="2200">
                <a:ea typeface="+mn-lt"/>
                <a:cs typeface="+mn-lt"/>
              </a:rPr>
              <a:t>'.</a:t>
            </a: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100">
                <a:ea typeface="+mn-lt"/>
                <a:cs typeface="+mn-lt"/>
              </a:rPr>
              <a:t>			</a:t>
            </a: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https://developer.mozilla.org/en-US/docs/Web/HTTP/CSP</a:t>
            </a:r>
          </a:p>
          <a:p>
            <a:endParaRPr 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sz="2600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Terms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0295467" cy="4697411"/>
          </a:xfrm>
        </p:spPr>
        <p:txBody>
          <a:bodyPr>
            <a:normAutofit lnSpcReduction="10000"/>
          </a:bodyPr>
          <a:lstStyle/>
          <a:p>
            <a:r>
              <a:rPr lang="en-US" sz="2400">
                <a:ea typeface="+mn-lt"/>
                <a:cs typeface="+mn-lt"/>
              </a:rPr>
              <a:t>Directive - A directive describes the policy for a specific policy area.  </a:t>
            </a:r>
          </a:p>
          <a:p>
            <a:pPr marL="457200" lvl="1" indent="0">
              <a:buNone/>
            </a:pPr>
            <a:r>
              <a:rPr lang="en-US" sz="2200">
                <a:ea typeface="+mn-lt"/>
                <a:cs typeface="+mn-lt"/>
              </a:rPr>
              <a:t>For example, the directive used to configure the policy area related to the execution of scripts is 'script-</a:t>
            </a:r>
            <a:r>
              <a:rPr lang="en-US" sz="2200" err="1">
                <a:ea typeface="+mn-lt"/>
                <a:cs typeface="+mn-lt"/>
              </a:rPr>
              <a:t>src</a:t>
            </a:r>
            <a:r>
              <a:rPr lang="en-US" sz="2200">
                <a:ea typeface="+mn-lt"/>
                <a:cs typeface="+mn-lt"/>
              </a:rPr>
              <a:t>'</a:t>
            </a:r>
          </a:p>
          <a:p>
            <a:pPr marL="457200" lvl="1" indent="0">
              <a:buNone/>
            </a:pPr>
            <a:r>
              <a:rPr lang="en-US" sz="2200">
                <a:ea typeface="+mn-lt"/>
                <a:cs typeface="+mn-lt"/>
              </a:rPr>
              <a:t>The directive used to configure the policy area related to style sheets is 'style-</a:t>
            </a:r>
            <a:r>
              <a:rPr lang="en-US" sz="2200" err="1">
                <a:ea typeface="+mn-lt"/>
                <a:cs typeface="+mn-lt"/>
              </a:rPr>
              <a:t>src</a:t>
            </a:r>
            <a:r>
              <a:rPr lang="en-US" sz="2200">
                <a:ea typeface="+mn-lt"/>
                <a:cs typeface="+mn-lt"/>
              </a:rPr>
              <a:t>'.</a:t>
            </a: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>
              <a:buClr>
                <a:srgbClr val="90C226"/>
              </a:buClr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lt"/>
                <a:cs typeface="+mn-lt"/>
              </a:rPr>
              <a:t>Expression - An expression represents a specific policy configuration.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https://developer.mozilla.org/en-US/docs/Web/HTTP/CSP</a:t>
            </a:r>
          </a:p>
          <a:p>
            <a:endParaRPr 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sz="2600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9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Terms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0295467" cy="4697411"/>
          </a:xfrm>
        </p:spPr>
        <p:txBody>
          <a:bodyPr>
            <a:normAutofit lnSpcReduction="10000"/>
          </a:bodyPr>
          <a:lstStyle/>
          <a:p>
            <a:r>
              <a:rPr lang="en-US" sz="2400">
                <a:ea typeface="+mn-lt"/>
                <a:cs typeface="+mn-lt"/>
              </a:rPr>
              <a:t>Directive - A directive describes the policy for a specific policy area.  </a:t>
            </a:r>
          </a:p>
          <a:p>
            <a:pPr marL="457200" lvl="1" indent="0">
              <a:buNone/>
            </a:pPr>
            <a:r>
              <a:rPr lang="en-US" sz="2200">
                <a:ea typeface="+mn-lt"/>
                <a:cs typeface="+mn-lt"/>
              </a:rPr>
              <a:t>For example, the directive used to configure the policy area related to the execution of scripts is 'script-</a:t>
            </a:r>
            <a:r>
              <a:rPr lang="en-US" sz="2200" err="1">
                <a:ea typeface="+mn-lt"/>
                <a:cs typeface="+mn-lt"/>
              </a:rPr>
              <a:t>src</a:t>
            </a:r>
            <a:r>
              <a:rPr lang="en-US" sz="2200">
                <a:ea typeface="+mn-lt"/>
                <a:cs typeface="+mn-lt"/>
              </a:rPr>
              <a:t>'</a:t>
            </a:r>
          </a:p>
          <a:p>
            <a:pPr marL="457200" lvl="1" indent="0">
              <a:buNone/>
            </a:pPr>
            <a:r>
              <a:rPr lang="en-US" sz="2200">
                <a:ea typeface="+mn-lt"/>
                <a:cs typeface="+mn-lt"/>
              </a:rPr>
              <a:t>The directive used to configure the policy area related to style sheets is 'style-</a:t>
            </a:r>
            <a:r>
              <a:rPr lang="en-US" sz="2200" err="1">
                <a:ea typeface="+mn-lt"/>
                <a:cs typeface="+mn-lt"/>
              </a:rPr>
              <a:t>src</a:t>
            </a:r>
            <a:r>
              <a:rPr lang="en-US" sz="2200">
                <a:ea typeface="+mn-lt"/>
                <a:cs typeface="+mn-lt"/>
              </a:rPr>
              <a:t>'.</a:t>
            </a: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>
              <a:buClr>
                <a:srgbClr val="90C226"/>
              </a:buClr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lt"/>
                <a:cs typeface="+mn-lt"/>
              </a:rPr>
              <a:t>Expression - An expression represents a specific policy configuration.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lt"/>
              <a:cs typeface="+mn-lt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lt"/>
                <a:cs typeface="+mn-lt"/>
              </a:rPr>
              <a:t>Keyword -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 keyword is a type of expression, identified with single quotes.</a:t>
            </a:r>
          </a:p>
          <a:p>
            <a:pPr marL="0" indent="0">
              <a:buNone/>
            </a:pPr>
            <a:endParaRPr lang="en-US" sz="30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https://developer.mozilla.org/en-US/docs/Web/HTTP/CSP</a:t>
            </a:r>
          </a:p>
          <a:p>
            <a:endParaRPr 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sz="2600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7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0950E3-B429-4D90-AB64-459D6E1C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Origins, Sites, and Domains</a:t>
            </a:r>
          </a:p>
        </p:txBody>
      </p:sp>
    </p:spTree>
    <p:extLst>
      <p:ext uri="{BB962C8B-B14F-4D97-AF65-F5344CB8AC3E}">
        <p14:creationId xmlns:p14="http://schemas.microsoft.com/office/powerpoint/2010/main" val="1014319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Most Used Directives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86440"/>
          </a:xfrm>
        </p:spPr>
        <p:txBody>
          <a:bodyPr>
            <a:noAutofit/>
          </a:bodyPr>
          <a:lstStyle/>
          <a:p>
            <a:r>
              <a:rPr lang="en-US" sz="2400"/>
              <a:t>default-</a:t>
            </a:r>
            <a:r>
              <a:rPr lang="en-US" sz="2400" err="1"/>
              <a:t>src</a:t>
            </a:r>
            <a:r>
              <a:rPr lang="en-US" sz="2400"/>
              <a:t> – Serves as a 'fallback' for other directives not explicitly configured.</a:t>
            </a:r>
          </a:p>
          <a:p>
            <a:pPr marL="457200" lvl="1" indent="0"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sz="2400"/>
          </a:p>
          <a:p>
            <a:r>
              <a:rPr lang="en-US" sz="2400"/>
              <a:t>script-</a:t>
            </a:r>
            <a:r>
              <a:rPr lang="en-US" sz="2400" err="1"/>
              <a:t>src</a:t>
            </a:r>
            <a:r>
              <a:rPr lang="en-US" sz="2400"/>
              <a:t> – Identifies valid sources of JavaScript. </a:t>
            </a:r>
          </a:p>
          <a:p>
            <a:pPr marL="457200" lvl="1" indent="0">
              <a:buNone/>
            </a:pPr>
            <a:endParaRPr lang="en-US" sz="2400"/>
          </a:p>
          <a:p>
            <a:pPr marL="114300" indent="0">
              <a:buNone/>
            </a:pPr>
            <a:endParaRPr lang="en-US" sz="2400"/>
          </a:p>
          <a:p>
            <a:r>
              <a:rPr lang="en-US" sz="2400"/>
              <a:t>style-</a:t>
            </a:r>
            <a:r>
              <a:rPr lang="en-US" sz="2400" err="1"/>
              <a:t>src</a:t>
            </a:r>
            <a:r>
              <a:rPr lang="en-US" sz="2400"/>
              <a:t> - </a:t>
            </a:r>
            <a:r>
              <a:rPr lang="en-US" sz="2400">
                <a:ea typeface="+mn-lt"/>
                <a:cs typeface="+mn-lt"/>
              </a:rPr>
              <a:t>Identifies valid sources of stylesheets.</a:t>
            </a:r>
          </a:p>
          <a:p>
            <a:pPr marL="457200" lvl="1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85419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Most Used Directives, continued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86440"/>
          </a:xfrm>
        </p:spPr>
        <p:txBody>
          <a:bodyPr>
            <a:normAutofit fontScale="92500" lnSpcReduction="20000"/>
          </a:bodyPr>
          <a:lstStyle/>
          <a:p>
            <a:r>
              <a:rPr lang="en-US" sz="2600">
                <a:ea typeface="+mn-lt"/>
                <a:cs typeface="+mn-lt"/>
              </a:rPr>
              <a:t>font-</a:t>
            </a:r>
            <a:r>
              <a:rPr lang="en-US" sz="2600" err="1">
                <a:ea typeface="+mn-lt"/>
                <a:cs typeface="+mn-lt"/>
              </a:rPr>
              <a:t>src</a:t>
            </a:r>
            <a:r>
              <a:rPr lang="en-US" sz="2600"/>
              <a:t> – Identifies valid sources of fonts</a:t>
            </a:r>
            <a:endParaRPr lang="en-US" sz="2600" u="sng">
              <a:latin typeface="Consolas"/>
            </a:endParaRPr>
          </a:p>
          <a:p>
            <a:pPr marL="457200" lvl="1" indent="0">
              <a:buNone/>
            </a:pPr>
            <a:r>
              <a:rPr lang="en-US" sz="2600" b="1">
                <a:solidFill>
                  <a:srgbClr val="0080FF"/>
                </a:solidFill>
                <a:latin typeface="Courier New" panose="02070309020205020404" pitchFamily="49" charset="0"/>
              </a:rPr>
              <a:t>	</a:t>
            </a:r>
            <a:endParaRPr lang="en-US" sz="2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sz="2600"/>
          </a:p>
          <a:p>
            <a:r>
              <a:rPr lang="en-US" sz="2600" err="1"/>
              <a:t>img-src</a:t>
            </a:r>
            <a:r>
              <a:rPr lang="en-US" sz="2600"/>
              <a:t> - </a:t>
            </a:r>
            <a:r>
              <a:rPr lang="en-US" sz="2600">
                <a:ea typeface="+mn-lt"/>
                <a:cs typeface="+mn-lt"/>
              </a:rPr>
              <a:t>Identifies valid sources of images and favicons</a:t>
            </a:r>
            <a:endParaRPr lang="en-US" sz="2600"/>
          </a:p>
          <a:p>
            <a:pPr marL="457200" lvl="1" indent="0">
              <a:buNone/>
            </a:pPr>
            <a:r>
              <a:rPr lang="en-US" sz="2600" b="1">
                <a:solidFill>
                  <a:srgbClr val="0080FF"/>
                </a:solidFill>
                <a:latin typeface="Courier New" panose="02070309020205020404" pitchFamily="49" charset="0"/>
              </a:rPr>
              <a:t>	</a:t>
            </a:r>
            <a:endParaRPr lang="en-US" sz="2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sz="2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600"/>
              <a:t>base-</a:t>
            </a:r>
            <a:r>
              <a:rPr lang="en-US" sz="2600" err="1"/>
              <a:t>uri</a:t>
            </a:r>
            <a:r>
              <a:rPr lang="en-US" sz="2600"/>
              <a:t> – Restricts URLs that can be used in a document’s &lt;base&gt; element</a:t>
            </a:r>
            <a:r>
              <a:rPr lang="en-US" sz="3000"/>
              <a:t>. [[[Clear Commerce example]]]</a:t>
            </a:r>
          </a:p>
          <a:p>
            <a:pPr marL="0" indent="0">
              <a:buNone/>
            </a:pPr>
            <a:endParaRPr lang="en-US" sz="3000"/>
          </a:p>
          <a:p>
            <a:pPr marL="0" indent="0">
              <a:buNone/>
            </a:pPr>
            <a:r>
              <a:rPr lang="en-US" sz="2300"/>
              <a:t>	</a:t>
            </a:r>
            <a:r>
              <a:rPr lang="en-US" sz="1900"/>
              <a:t>https://apimirror.com/http/headers/content-security-policy/base-uri</a:t>
            </a:r>
          </a:p>
          <a:p>
            <a:pPr marL="0" indent="0">
              <a:buNone/>
            </a:pPr>
            <a:r>
              <a:rPr lang="en-US" sz="3000" b="1">
                <a:solidFill>
                  <a:srgbClr val="0080FF"/>
                </a:solidFill>
                <a:latin typeface="Courier New" panose="02070309020205020404" pitchFamily="49" charset="0"/>
              </a:rPr>
              <a:t>		</a:t>
            </a:r>
            <a:endParaRPr lang="en-US" sz="26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11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45A7386-AC71-40A0-B64B-9601AE042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09" y="885686"/>
            <a:ext cx="10688542" cy="57539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5748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F128EBD-742A-48CC-BB51-F0EEA897A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09" y="881658"/>
            <a:ext cx="10688542" cy="57539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59955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Keywords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0295467" cy="4506541"/>
          </a:xfrm>
        </p:spPr>
        <p:txBody>
          <a:bodyPr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none - All resources will be blocked for a directive</a:t>
            </a:r>
          </a:p>
          <a:p>
            <a:pPr marL="914400" lvl="2" indent="0">
              <a:buNone/>
            </a:pPr>
            <a:r>
              <a:rPr lang="en-US" sz="24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4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'</a:t>
            </a:r>
            <a:r>
              <a:rPr 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none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'</a:t>
            </a:r>
            <a:r>
              <a:rPr lang="en-US" sz="2400" b="1">
                <a:solidFill>
                  <a:srgbClr val="0080FF"/>
                </a:solidFill>
                <a:latin typeface="Courier New" panose="02070309020205020404" pitchFamily="49" charset="0"/>
              </a:rPr>
              <a:t>; style-</a:t>
            </a:r>
            <a:r>
              <a:rPr lang="en-US" sz="24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'</a:t>
            </a:r>
            <a:r>
              <a:rPr 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none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'</a:t>
            </a:r>
            <a:endParaRPr lang="en-US" sz="2400"/>
          </a:p>
          <a:p>
            <a:pPr lvl="1"/>
            <a:endParaRPr lang="en-US" sz="2400">
              <a:ea typeface="+mn-lt"/>
              <a:cs typeface="+mn-lt"/>
            </a:endParaRPr>
          </a:p>
          <a:p>
            <a:r>
              <a:rPr lang="en-US" sz="2400"/>
              <a:t>self – Resources will be allowed from the same origin for a directive</a:t>
            </a:r>
          </a:p>
          <a:p>
            <a:pPr marL="914400" lvl="2" indent="0">
              <a:buNone/>
            </a:pPr>
            <a:r>
              <a:rPr lang="en-US" sz="24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4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'</a:t>
            </a:r>
            <a:r>
              <a:rPr 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self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'</a:t>
            </a:r>
            <a:r>
              <a:rPr lang="en-US" sz="2400" b="1">
                <a:solidFill>
                  <a:srgbClr val="0080FF"/>
                </a:solidFill>
                <a:latin typeface="Courier New" panose="02070309020205020404" pitchFamily="49" charset="0"/>
              </a:rPr>
              <a:t>; style-</a:t>
            </a:r>
            <a:r>
              <a:rPr lang="en-US" sz="24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'</a:t>
            </a:r>
            <a:r>
              <a:rPr 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self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'</a:t>
            </a:r>
          </a:p>
          <a:p>
            <a:pPr marL="457200" lvl="1" indent="0">
              <a:buNone/>
            </a:pPr>
            <a:endParaRPr lang="en-US" sz="2600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79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F128EBD-742A-48CC-BB51-F0EEA897A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09" y="881658"/>
            <a:ext cx="10688542" cy="57539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99973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0B6E2C7-2671-4955-B1F9-EA341B26F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36" y="878948"/>
            <a:ext cx="10688542" cy="57539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61186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Keywords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0295467" cy="4506541"/>
          </a:xfrm>
        </p:spPr>
        <p:txBody>
          <a:bodyPr>
            <a:normAutofit/>
          </a:bodyPr>
          <a:lstStyle/>
          <a:p>
            <a:r>
              <a:rPr lang="en-US" sz="2400"/>
              <a:t>nonce - A one-time identifier used to whitelist scripts</a:t>
            </a:r>
          </a:p>
          <a:p>
            <a:pPr marL="0" indent="0">
              <a:buNone/>
            </a:pPr>
            <a:r>
              <a:rPr lang="en-US" sz="2400" dirty="0"/>
              <a:t>	(Unsafe-inline is not enforced when 'nonce' is used)</a:t>
            </a:r>
          </a:p>
          <a:p>
            <a:pPr marL="914400" lvl="2" indent="0">
              <a:buNone/>
            </a:pPr>
            <a:r>
              <a:rPr lang="en-US" sz="24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4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'</a:t>
            </a:r>
            <a:r>
              <a:rPr 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self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' '</a:t>
            </a:r>
            <a:r>
              <a:rPr lang="en-US" sz="2400" b="1">
                <a:solidFill>
                  <a:srgbClr val="FF0000"/>
                </a:solidFill>
                <a:latin typeface="Courier New" panose="02070309020205020404" pitchFamily="49" charset="0"/>
              </a:rPr>
              <a:t>nonce-</a:t>
            </a:r>
            <a:r>
              <a:rPr lang="en-US" sz="2400" b="1" err="1">
                <a:solidFill>
                  <a:srgbClr val="FF0000"/>
                </a:solidFill>
                <a:latin typeface="Courier New" panose="02070309020205020404" pitchFamily="49" charset="0"/>
              </a:rPr>
              <a:t>ilgdgbnvbEDiFwjpvXbO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'</a:t>
            </a:r>
            <a:endParaRPr lang="en-US" sz="2400"/>
          </a:p>
          <a:p>
            <a:pPr lvl="1"/>
            <a:endParaRPr lang="en-US" sz="2400"/>
          </a:p>
          <a:p>
            <a:r>
              <a:rPr lang="en-US" sz="2400"/>
              <a:t>sha256 - A hash used to whitelist scripts</a:t>
            </a:r>
          </a:p>
          <a:p>
            <a:pPr marL="914400" lvl="2" indent="0">
              <a:buNone/>
            </a:pPr>
            <a:r>
              <a:rPr lang="en-US" sz="24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4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'</a:t>
            </a:r>
            <a:r>
              <a:rPr 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self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' '</a:t>
            </a:r>
            <a:r>
              <a:rPr lang="en-US" sz="2400" b="1">
                <a:solidFill>
                  <a:srgbClr val="FF0000"/>
                </a:solidFill>
                <a:latin typeface="Courier New" panose="02070309020205020404" pitchFamily="49" charset="0"/>
              </a:rPr>
              <a:t>sha256-vtOwtCfiL2B+TrRWnLTdfTIr7KTaqohZywH93jHLSGw=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'</a:t>
            </a:r>
            <a:endParaRPr lang="en-US" sz="2400" b="1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pPr lvl="2"/>
            <a:endParaRPr lang="en-US" sz="2400"/>
          </a:p>
          <a:p>
            <a:pPr marL="914400" lvl="2" indent="0">
              <a:buNone/>
            </a:pPr>
            <a:endParaRPr lang="en-US" sz="24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96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F128EBD-742A-48CC-BB51-F0EEA897A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09" y="881658"/>
            <a:ext cx="10688542" cy="57539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77074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1D973C3-63FA-4359-A6BC-8E86D16B0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41" y="869681"/>
            <a:ext cx="10688542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2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5400"/>
              <a:t>Terms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18E87FB-A498-4F6F-A122-5103092AD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5262374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541784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54536"/>
          </a:xfrm>
        </p:spPr>
        <p:txBody>
          <a:bodyPr>
            <a:normAutofit fontScale="70000" lnSpcReduction="20000"/>
          </a:bodyPr>
          <a:lstStyle/>
          <a:p>
            <a:r>
              <a:rPr lang="en-US" sz="5200">
                <a:solidFill>
                  <a:srgbClr val="00B0F0"/>
                </a:solidFill>
              </a:rPr>
              <a:t>*</a:t>
            </a:r>
            <a:r>
              <a:rPr lang="en-US" sz="3300"/>
              <a:t> </a:t>
            </a:r>
            <a:r>
              <a:rPr lang="en-US" sz="3400"/>
              <a:t>- (asterisk) Allow resources to be loaded from any origin</a:t>
            </a:r>
          </a:p>
          <a:p>
            <a:pPr lvl="1"/>
            <a:r>
              <a:rPr lang="en-US" sz="2800" i="1"/>
              <a:t>	</a:t>
            </a:r>
            <a:r>
              <a:rPr lang="en-US" sz="2100" i="1">
                <a:solidFill>
                  <a:srgbClr val="FF0000"/>
                </a:solidFill>
              </a:rPr>
              <a:t>This is insecure</a:t>
            </a:r>
            <a:endParaRPr lang="en-US" sz="21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600" b="1">
                <a:solidFill>
                  <a:srgbClr val="0080FF"/>
                </a:solidFill>
                <a:latin typeface="Courier New" panose="02070309020205020404" pitchFamily="49" charset="0"/>
              </a:rPr>
              <a:t>	</a:t>
            </a:r>
            <a:r>
              <a:rPr lang="en-US" sz="3100" b="1">
                <a:solidFill>
                  <a:srgbClr val="0080FF"/>
                </a:solidFill>
                <a:latin typeface="Courier New" panose="02070309020205020404" pitchFamily="49" charset="0"/>
              </a:rPr>
              <a:t>	 	</a:t>
            </a:r>
            <a:r>
              <a:rPr lang="en-US" sz="34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34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3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>
                <a:solidFill>
                  <a:srgbClr val="FF0000"/>
                </a:solidFill>
                <a:latin typeface="Courier New" panose="02070309020205020404" pitchFamily="49" charset="0"/>
              </a:rPr>
              <a:t>*</a:t>
            </a:r>
            <a:endParaRPr lang="en-US" sz="3400"/>
          </a:p>
          <a:p>
            <a:pPr lvl="1"/>
            <a:endParaRPr lang="en-US" sz="2800"/>
          </a:p>
          <a:p>
            <a:r>
              <a:rPr lang="en-US" sz="3400"/>
              <a:t>https: - Allow resources to be loaded only over secure http</a:t>
            </a:r>
          </a:p>
          <a:p>
            <a:pPr lvl="1"/>
            <a:r>
              <a:rPr lang="en-US" sz="2100" i="1">
                <a:solidFill>
                  <a:srgbClr val="FF0000"/>
                </a:solidFill>
              </a:rPr>
              <a:t>This is insecure</a:t>
            </a:r>
            <a:endParaRPr lang="en-US" sz="21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800" b="1">
                <a:solidFill>
                  <a:srgbClr val="0080FF"/>
                </a:solidFill>
                <a:latin typeface="Courier New" panose="02070309020205020404" pitchFamily="49" charset="0"/>
              </a:rPr>
              <a:t>			</a:t>
            </a:r>
            <a:r>
              <a:rPr lang="en-US" sz="34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34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3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>
                <a:solidFill>
                  <a:srgbClr val="FF0000"/>
                </a:solidFill>
                <a:latin typeface="Courier New" panose="02070309020205020404" pitchFamily="49" charset="0"/>
              </a:rPr>
              <a:t>https:</a:t>
            </a:r>
            <a:endParaRPr lang="en-US" sz="3400"/>
          </a:p>
          <a:p>
            <a:pPr lvl="1"/>
            <a:endParaRPr lang="en-US" sz="3100"/>
          </a:p>
          <a:p>
            <a:r>
              <a:rPr lang="en-US" sz="3400">
                <a:ea typeface="+mn-lt"/>
                <a:cs typeface="+mn-lt"/>
              </a:rPr>
              <a:t>data: - Allow resources to be loaded from data URIs</a:t>
            </a:r>
          </a:p>
          <a:p>
            <a:pPr lvl="1"/>
            <a:r>
              <a:rPr lang="en-US" sz="2100" i="1">
                <a:solidFill>
                  <a:srgbClr val="FF0000"/>
                </a:solidFill>
              </a:rPr>
              <a:t>This is insecure</a:t>
            </a:r>
            <a:endParaRPr lang="en-US" sz="2100" i="1"/>
          </a:p>
          <a:p>
            <a:pPr marL="914400" lvl="2" indent="0">
              <a:buNone/>
            </a:pPr>
            <a:r>
              <a:rPr lang="en-US" sz="3100" b="1">
                <a:solidFill>
                  <a:srgbClr val="0080FF"/>
                </a:solidFill>
                <a:latin typeface="Courier New" panose="02070309020205020404" pitchFamily="49" charset="0"/>
              </a:rPr>
              <a:t>	</a:t>
            </a:r>
            <a:r>
              <a:rPr lang="en-US" sz="34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34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3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>
                <a:solidFill>
                  <a:srgbClr val="FF0000"/>
                </a:solidFill>
                <a:latin typeface="Courier New" panose="02070309020205020404" pitchFamily="49" charset="0"/>
              </a:rPr>
              <a:t>data:</a:t>
            </a:r>
            <a:endParaRPr lang="en-US" sz="3400"/>
          </a:p>
          <a:p>
            <a:pPr marL="914400" lvl="2" indent="0">
              <a:buNone/>
            </a:pPr>
            <a:endParaRPr lang="en-US" sz="24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94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F128EBD-742A-48CC-BB51-F0EEA897A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09" y="881658"/>
            <a:ext cx="10688542" cy="57539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58670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81ADE1B-4168-4040-82B1-F499BDAFD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77" y="858379"/>
            <a:ext cx="10688542" cy="57539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25018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51064"/>
            <a:ext cx="8596668" cy="4182359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00B0F0"/>
                </a:solidFill>
                <a:ea typeface="+mn-lt"/>
                <a:cs typeface="+mn-lt"/>
              </a:rPr>
              <a:t>unsafe-inline</a:t>
            </a:r>
            <a:r>
              <a:rPr lang="en-US" sz="2400">
                <a:ea typeface="+mn-lt"/>
                <a:cs typeface="+mn-lt"/>
              </a:rPr>
              <a:t> - Allows the use of inline resources</a:t>
            </a:r>
          </a:p>
          <a:p>
            <a:pPr lvl="1"/>
            <a:r>
              <a:rPr lang="en-US" sz="1500" i="1">
                <a:solidFill>
                  <a:srgbClr val="FF0000"/>
                </a:solidFill>
              </a:rPr>
              <a:t>This is insecure</a:t>
            </a:r>
            <a:endParaRPr lang="en-US" sz="15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solidFill>
                  <a:srgbClr val="0080FF"/>
                </a:solidFill>
                <a:latin typeface="Courier New" panose="02070309020205020404" pitchFamily="49" charset="0"/>
              </a:rPr>
              <a:t>		</a:t>
            </a:r>
            <a:r>
              <a:rPr lang="en-US" sz="24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4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'</a:t>
            </a:r>
            <a:r>
              <a:rPr 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self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' '</a:t>
            </a:r>
            <a:r>
              <a:rPr 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unsafe-inline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' </a:t>
            </a:r>
            <a:endParaRPr lang="en-US" sz="2400"/>
          </a:p>
          <a:p>
            <a:pPr lvl="1"/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00B0F0"/>
                </a:solidFill>
                <a:ea typeface="+mn-lt"/>
                <a:cs typeface="+mn-lt"/>
              </a:rPr>
              <a:t>unsafe-eval</a:t>
            </a:r>
            <a:r>
              <a:rPr lang="en-US" sz="2400">
                <a:ea typeface="+mn-lt"/>
                <a:cs typeface="+mn-lt"/>
              </a:rPr>
              <a:t> - Allows the use of dynamic code evaluation (via eval, </a:t>
            </a:r>
            <a:r>
              <a:rPr lang="en-US" sz="2400" err="1">
                <a:ea typeface="+mn-lt"/>
                <a:cs typeface="+mn-lt"/>
              </a:rPr>
              <a:t>setImmediate</a:t>
            </a:r>
            <a:r>
              <a:rPr lang="en-US" sz="2400">
                <a:ea typeface="+mn-lt"/>
                <a:cs typeface="+mn-lt"/>
              </a:rPr>
              <a:t>, </a:t>
            </a:r>
            <a:r>
              <a:rPr lang="en-US" sz="2400" err="1">
                <a:ea typeface="+mn-lt"/>
                <a:cs typeface="+mn-lt"/>
              </a:rPr>
              <a:t>execScript</a:t>
            </a:r>
            <a:r>
              <a:rPr lang="en-US" sz="2400">
                <a:ea typeface="+mn-lt"/>
                <a:cs typeface="+mn-lt"/>
              </a:rPr>
              <a:t>)</a:t>
            </a:r>
          </a:p>
          <a:p>
            <a:pPr lvl="1"/>
            <a:r>
              <a:rPr lang="en-US" sz="1500" i="1">
                <a:solidFill>
                  <a:srgbClr val="FF0000"/>
                </a:solidFill>
              </a:rPr>
              <a:t>This is insecure</a:t>
            </a:r>
            <a:endParaRPr lang="en-US" sz="15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b="1">
                <a:solidFill>
                  <a:srgbClr val="0080FF"/>
                </a:solidFill>
                <a:latin typeface="Courier New" panose="02070309020205020404" pitchFamily="49" charset="0"/>
              </a:rPr>
              <a:t>		script-</a:t>
            </a:r>
            <a:r>
              <a:rPr lang="en-US" sz="24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'</a:t>
            </a:r>
            <a:r>
              <a:rPr 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self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' '</a:t>
            </a:r>
            <a:r>
              <a:rPr 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unsafe-eval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'</a:t>
            </a:r>
            <a:endParaRPr lang="en-US" sz="2400"/>
          </a:p>
          <a:p>
            <a:pPr marL="457200" lvl="1" indent="0">
              <a:buNone/>
            </a:pPr>
            <a:endParaRPr lang="en-US" sz="2600">
              <a:ea typeface="+mn-lt"/>
              <a:cs typeface="+mn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24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F128EBD-742A-48CC-BB51-F0EEA897A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09" y="881658"/>
            <a:ext cx="10688542" cy="57539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3410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3743CDA-82C9-474B-A423-79285E756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09" y="862407"/>
            <a:ext cx="10688542" cy="57539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55262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Content Security Policy</a:t>
            </a:r>
            <a:br>
              <a:rPr lang="en-US"/>
            </a:br>
            <a:r>
              <a:rPr lang="en-US"/>
              <a:t>'data:' Expression</a:t>
            </a:r>
            <a:endParaRPr lang="en-US" sz="24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54536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00B0F0"/>
                </a:solidFill>
                <a:ea typeface="+mn-lt"/>
                <a:cs typeface="+mn-lt"/>
              </a:rPr>
              <a:t>data:</a:t>
            </a:r>
            <a:r>
              <a:rPr lang="en-US" sz="2400">
                <a:ea typeface="+mn-lt"/>
                <a:cs typeface="+mn-lt"/>
              </a:rPr>
              <a:t> - Context for use:</a:t>
            </a:r>
          </a:p>
          <a:p>
            <a:pPr marL="514350" lvl="1" indent="0">
              <a:buNone/>
            </a:pPr>
            <a:r>
              <a:rPr lang="en-US" sz="2400"/>
              <a:t>Loading a resource from the client in order to preload the content without making a request to the server</a:t>
            </a:r>
          </a:p>
          <a:p>
            <a:pPr marL="514350" lvl="1" indent="0">
              <a:buNone/>
            </a:pPr>
            <a:r>
              <a:rPr lang="en-US" sz="2400"/>
              <a:t>If using for images, the client application will grow in size.  Specifically for images, the base64-encoded image will be larger than the size of the binary.</a:t>
            </a:r>
          </a:p>
          <a:p>
            <a:pPr marL="514350" lvl="1" indent="0">
              <a:buNone/>
            </a:pPr>
            <a:r>
              <a:rPr lang="en-US" sz="2400"/>
              <a:t>Size limit is 64k.</a:t>
            </a:r>
          </a:p>
          <a:p>
            <a:pPr marL="514350" lvl="1" indent="0">
              <a:buNone/>
            </a:pPr>
            <a:r>
              <a:rPr lang="en-US" sz="2400"/>
              <a:t>Firefox has blocked access to data URIs for use in </a:t>
            </a:r>
            <a:r>
              <a:rPr lang="en-US" sz="2400" err="1"/>
              <a:t>href</a:t>
            </a:r>
            <a:r>
              <a:rPr lang="en-US" sz="2400"/>
              <a:t> attributes (Top-Level navigation) and is working for adoption by other browser vendors.</a:t>
            </a:r>
            <a:endParaRPr lang="en-US" sz="2600"/>
          </a:p>
          <a:p>
            <a:pPr marL="514350" lvl="1" indent="0">
              <a:buNone/>
            </a:pPr>
            <a:endParaRPr lang="en-US" sz="2600"/>
          </a:p>
          <a:p>
            <a:pPr marL="514350" lvl="1" indent="0">
              <a:buNone/>
            </a:pPr>
            <a:endParaRPr lang="en-US" sz="26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08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189" y="2768600"/>
            <a:ext cx="3086373" cy="1320800"/>
          </a:xfrm>
        </p:spPr>
        <p:txBody>
          <a:bodyPr>
            <a:normAutofit fontScale="90000"/>
          </a:bodyPr>
          <a:lstStyle/>
          <a:p>
            <a:r>
              <a:rPr lang="en-US" sz="6000"/>
              <a:t>QUIZ (doug)</a:t>
            </a:r>
          </a:p>
        </p:txBody>
      </p:sp>
    </p:spTree>
    <p:extLst>
      <p:ext uri="{BB962C8B-B14F-4D97-AF65-F5344CB8AC3E}">
        <p14:creationId xmlns:p14="http://schemas.microsoft.com/office/powerpoint/2010/main" val="1815625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Introduction to Content Security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78420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Which of the following is the fallback directive for Content Security Policy 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self</a:t>
            </a:r>
            <a:endParaRPr lang="en-US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r>
              <a:rPr lang="en-US"/>
              <a:t>default-</a:t>
            </a:r>
            <a:r>
              <a:rPr lang="en-US" err="1"/>
              <a:t>src</a:t>
            </a:r>
            <a:r>
              <a:rPr lang="en-US"/>
              <a:t> X</a:t>
            </a:r>
          </a:p>
          <a:p>
            <a:r>
              <a:rPr lang="en-US"/>
              <a:t>none</a:t>
            </a:r>
          </a:p>
          <a:p>
            <a:r>
              <a:rPr lang="en-US"/>
              <a:t>base-</a:t>
            </a:r>
            <a:r>
              <a:rPr lang="en-US" err="1"/>
              <a:t>uri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678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Introduction to Content Security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78420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Which of the following expressions will block all resources?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self</a:t>
            </a:r>
            <a:endParaRPr lang="en-US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r>
              <a:rPr lang="en-US"/>
              <a:t>default-</a:t>
            </a:r>
            <a:r>
              <a:rPr lang="en-US" err="1"/>
              <a:t>src</a:t>
            </a:r>
            <a:r>
              <a:rPr lang="en-US"/>
              <a:t> </a:t>
            </a:r>
          </a:p>
          <a:p>
            <a:r>
              <a:rPr lang="en-US"/>
              <a:t>none X</a:t>
            </a:r>
          </a:p>
          <a:p>
            <a:r>
              <a:rPr lang="en-US"/>
              <a:t>base-</a:t>
            </a:r>
            <a:r>
              <a:rPr lang="en-US" err="1"/>
              <a:t>uri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98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Definition of an Origin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375" y="3049143"/>
            <a:ext cx="8686586" cy="26348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Origin must include the following: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/>
              <a:t>Scheme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/>
              <a:t>Host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/>
              <a:t>Port</a:t>
            </a:r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endParaRPr lang="en-US">
              <a:solidFill>
                <a:srgbClr val="404040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rgbClr val="7030A0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rgbClr val="404040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rgbClr val="7030A0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rgbClr val="3F7819"/>
              </a:solidFill>
            </a:endParaRPr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718923-FFF1-4D06-AE48-41387406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656" y="1930400"/>
            <a:ext cx="5158166" cy="56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42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Introduction to Content Security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78420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Which of the following expressions are insecure? (select all that apply)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unsafe-inline X</a:t>
            </a:r>
          </a:p>
          <a:p>
            <a:r>
              <a:rPr lang="en-US">
                <a:solidFill>
                  <a:schemeClr val="tx1"/>
                </a:solidFill>
                <a:latin typeface="Lucida Console" panose="020B0609040504020204" pitchFamily="49" charset="0"/>
              </a:rPr>
              <a:t>self</a:t>
            </a:r>
            <a:endParaRPr lang="en-US"/>
          </a:p>
          <a:p>
            <a:r>
              <a:rPr lang="en-US">
                <a:solidFill>
                  <a:schemeClr val="tx1"/>
                </a:solidFill>
                <a:latin typeface="Lucida Console" panose="020B0609040504020204" pitchFamily="49" charset="0"/>
              </a:rPr>
              <a:t>* X</a:t>
            </a:r>
          </a:p>
          <a:p>
            <a:r>
              <a:rPr lang="en-US">
                <a:solidFill>
                  <a:schemeClr val="tx1"/>
                </a:solidFill>
                <a:latin typeface="Lucida Console" panose="020B0609040504020204" pitchFamily="49" charset="0"/>
              </a:rPr>
              <a:t>data: X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71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0950E3-B429-4D90-AB64-459D6E1C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CSP Tools in Chrome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D14CDE-8E2B-4CEE-A801-50565C484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072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Chrome Plugins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0D995C-2B8F-4804-B69E-888F553C5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/>
              <a:t>CSP Evaluator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endParaRPr lang="en-US">
              <a:solidFill>
                <a:srgbClr val="404040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rgbClr val="7030A0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rgbClr val="404040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rgbClr val="7030A0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rgbClr val="3F7819"/>
              </a:solidFill>
            </a:endParaRPr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73D70B-F911-48E2-A2A6-317E9442E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7301" y="2160983"/>
            <a:ext cx="4185618" cy="576262"/>
          </a:xfrm>
        </p:spPr>
        <p:txBody>
          <a:bodyPr/>
          <a:lstStyle/>
          <a:p>
            <a:pPr algn="ctr"/>
            <a:r>
              <a:rPr lang="en-US" sz="1800" err="1">
                <a:solidFill>
                  <a:srgbClr val="404040"/>
                </a:solidFill>
              </a:rPr>
              <a:t>Caspr</a:t>
            </a:r>
            <a:r>
              <a:rPr lang="en-US" sz="1800">
                <a:solidFill>
                  <a:srgbClr val="404040"/>
                </a:solidFill>
              </a:rPr>
              <a:t>: Enforcer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3B1E59BA-F800-4572-9D23-A24089616E0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87792" y="2922199"/>
            <a:ext cx="2934208" cy="2934208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1F771AA-A958-4496-BFB8-8029CBD94952}"/>
              </a:ext>
            </a:extLst>
          </p:cNvPr>
          <p:cNvSpPr txBox="1">
            <a:spLocks/>
          </p:cNvSpPr>
          <p:nvPr/>
        </p:nvSpPr>
        <p:spPr>
          <a:xfrm>
            <a:off x="675745" y="1354138"/>
            <a:ext cx="859666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Two Chrome plugins to help tailor the Content Security Policy (CSP) header for an application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775FD8ED-B52B-49D4-B39A-190F99793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128" y="2830572"/>
            <a:ext cx="3210790" cy="321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111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/>
              <a:t>Demo: CSP Evaluator 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5C8D351-4DF7-48E6-B273-45C33678F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907"/>
            <a:ext cx="12192000" cy="657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991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1E8A7-D902-44BD-81CF-4D5653BB9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CSP Evaluator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329A6-2360-4918-9C4F-9084BF804D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5968721"/>
            <a:ext cx="10074402" cy="464526"/>
          </a:xfrm>
        </p:spPr>
        <p:txBody>
          <a:bodyPr/>
          <a:lstStyle/>
          <a:p>
            <a:pPr marL="0" indent="0">
              <a:buNone/>
            </a:pPr>
            <a:r>
              <a:rPr lang="en-US" sz="1600" u="sng">
                <a:hlinkClick r:id="rId3"/>
              </a:rPr>
              <a:t>https://chrome.google.com/webstore/detail/csp-evaluator/fjohamlofnakbnbfjkohkbdigoodcejf</a:t>
            </a:r>
            <a:endParaRPr lang="en-US" sz="1600" u="sng"/>
          </a:p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0958EA-BE3C-4AE5-BAEF-84A323CBB03C}"/>
              </a:ext>
            </a:extLst>
          </p:cNvPr>
          <p:cNvSpPr txBox="1">
            <a:spLocks/>
          </p:cNvSpPr>
          <p:nvPr/>
        </p:nvSpPr>
        <p:spPr>
          <a:xfrm>
            <a:off x="813916" y="1399685"/>
            <a:ext cx="8460086" cy="802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This plugin shows the current CSP configuration and identify problem areas.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51E23B-D59F-49AF-949E-09BB8109D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800" y="1893997"/>
            <a:ext cx="8088784" cy="395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585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C278-67F0-4718-9A77-3B5BECCA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54373D-7CF0-4387-ACD1-EA21A70251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63303"/>
            <a:ext cx="12181489" cy="6794697"/>
          </a:xfrm>
        </p:spPr>
      </p:pic>
    </p:spTree>
    <p:extLst>
      <p:ext uri="{BB962C8B-B14F-4D97-AF65-F5344CB8AC3E}">
        <p14:creationId xmlns:p14="http://schemas.microsoft.com/office/powerpoint/2010/main" val="26826724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50A6A0-2279-4560-BFC0-3F3CF53DE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Caspr</a:t>
            </a:r>
            <a:r>
              <a:rPr lang="en-US"/>
              <a:t>: Enforcer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8C68C7-84EA-4B51-8782-01DA9667A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916" y="6079252"/>
            <a:ext cx="10259368" cy="4429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>
                <a:hlinkClick r:id="rId3"/>
              </a:rPr>
              <a:t>https://chrome.google.com/webstore/detail/caspr-enforcer/fekcdjkhlbjngkimekikebfegbijjafd</a:t>
            </a:r>
            <a:endParaRPr lang="en-US" sz="1600"/>
          </a:p>
          <a:p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D10237A-2CC8-43A1-9E7F-44262E0E2C28}"/>
              </a:ext>
            </a:extLst>
          </p:cNvPr>
          <p:cNvSpPr txBox="1">
            <a:spLocks/>
          </p:cNvSpPr>
          <p:nvPr/>
        </p:nvSpPr>
        <p:spPr>
          <a:xfrm>
            <a:off x="813916" y="1380813"/>
            <a:ext cx="8383886" cy="99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This plugin allows testing and refinement of changes to the CSP header in the Chrome browser before the web server is configured.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A27075-F805-4F88-BCE6-7CFBADF77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719" y="2068426"/>
            <a:ext cx="8151620" cy="38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013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11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3" name="Rectangle 23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50A6A0-2279-4560-BFC0-3F3CF53D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Caspr: Enforcer </a:t>
            </a:r>
          </a:p>
        </p:txBody>
      </p:sp>
      <p:sp>
        <p:nvSpPr>
          <p:cNvPr id="64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D10237A-2CC8-43A1-9E7F-44262E0E2C28}"/>
              </a:ext>
            </a:extLst>
          </p:cNvPr>
          <p:cNvSpPr txBox="1">
            <a:spLocks/>
          </p:cNvSpPr>
          <p:nvPr/>
        </p:nvSpPr>
        <p:spPr>
          <a:xfrm>
            <a:off x="813916" y="1380813"/>
            <a:ext cx="8383886" cy="99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</p:txBody>
      </p:sp>
      <p:graphicFrame>
        <p:nvGraphicFramePr>
          <p:cNvPr id="66" name="Content Placeholder 4">
            <a:extLst>
              <a:ext uri="{FF2B5EF4-FFF2-40B4-BE49-F238E27FC236}">
                <a16:creationId xmlns:a16="http://schemas.microsoft.com/office/drawing/2014/main" id="{F37C8D72-AB65-459C-8131-A89DB465891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24279136"/>
              </p:ext>
            </p:extLst>
          </p:nvPr>
        </p:nvGraphicFramePr>
        <p:xfrm>
          <a:off x="681163" y="1709057"/>
          <a:ext cx="11058929" cy="2701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E2AF30B-0A05-46FF-8CCB-5B33CEABCDB9}"/>
              </a:ext>
            </a:extLst>
          </p:cNvPr>
          <p:cNvSpPr txBox="1"/>
          <p:nvPr/>
        </p:nvSpPr>
        <p:spPr>
          <a:xfrm>
            <a:off x="1155636" y="4188826"/>
            <a:ext cx="10453160" cy="14773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r>
              <a:rPr lang="en-US" b="0" i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Enforces the CSP policy	</a:t>
            </a:r>
          </a:p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1B1B1B"/>
              </a:solidFill>
              <a:latin typeface="arial" panose="020B0604020202020204" pitchFamily="34" charset="0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1B1B1B"/>
              </a:solidFill>
              <a:latin typeface="arial" panose="020B0604020202020204" pitchFamily="34" charset="0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1B1B1B"/>
              </a:solidFill>
              <a:latin typeface="arial" panose="020B0604020202020204" pitchFamily="34" charset="0"/>
            </a:endParaRPr>
          </a:p>
          <a:p>
            <a:pPr defTabSz="914400">
              <a:defRPr/>
            </a:pPr>
            <a:r>
              <a:rPr lang="en-US" b="0" i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			</a:t>
            </a:r>
          </a:p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r>
              <a:rPr lang="en-US" b="0" i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Does not enforce the CSP policy</a:t>
            </a:r>
          </a:p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1B1B1B"/>
                </a:solidFill>
                <a:latin typeface="arial" panose="020B0604020202020204" pitchFamily="34" charset="0"/>
              </a:rPr>
              <a:t>R</a:t>
            </a:r>
            <a:r>
              <a:rPr lang="en-US" b="0" i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eports any violations that would have occurred (in the browser console)</a:t>
            </a:r>
          </a:p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endParaRPr lang="en-US" b="0" i="0">
              <a:solidFill>
                <a:srgbClr val="1B1B1B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i="0">
              <a:solidFill>
                <a:srgbClr val="1B1B1B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8202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3FAAB03-FB21-48FC-975A-F3F0FB1F2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6" y="1261331"/>
            <a:ext cx="3179146" cy="27864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Demo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38E5040-9E4E-41CF-B07B-F75C20B031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97" r="26316" b="2"/>
          <a:stretch/>
        </p:blipFill>
        <p:spPr>
          <a:xfrm>
            <a:off x="888603" y="1261330"/>
            <a:ext cx="4973212" cy="43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4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 dirty="0"/>
              <a:t>Question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978420"/>
            <a:ext cx="10633091" cy="42699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Which of the following are true for the </a:t>
            </a:r>
            <a:r>
              <a:rPr lang="en-US" sz="2800" b="1" dirty="0">
                <a:latin typeface="Consolas" panose="020B0609020204030204" pitchFamily="49" charset="0"/>
              </a:rPr>
              <a:t>Content-Security-Policy-Report-Only </a:t>
            </a:r>
            <a:r>
              <a:rPr lang="en-US" sz="2800" dirty="0">
                <a:latin typeface="Consolas" panose="020B0609020204030204" pitchFamily="49" charset="0"/>
              </a:rPr>
              <a:t>header? (Choose two)</a:t>
            </a:r>
          </a:p>
          <a:p>
            <a:pPr marL="0" indent="0">
              <a:buNone/>
            </a:pPr>
            <a:endParaRPr lang="en-US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Does enforce the CSP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Does not enforce the CSP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Reports violation in the browser console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Does not report violations in the browser console</a:t>
            </a:r>
          </a:p>
          <a:p>
            <a:pPr>
              <a:buFontTx/>
              <a:buChar char="-"/>
            </a:pPr>
            <a:endParaRPr lang="en-US" sz="2800" dirty="0"/>
          </a:p>
          <a:p>
            <a:pPr>
              <a:buFontTx/>
              <a:buChar char="-"/>
            </a:pPr>
            <a:endParaRPr lang="en-US" sz="2800" dirty="0"/>
          </a:p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D6FFD124-6CFD-4F1C-AA74-11F91C57E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136" y="4192168"/>
            <a:ext cx="260635" cy="260635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E5808396-F9F0-4B25-8C72-A71485B41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136" y="4780227"/>
            <a:ext cx="260635" cy="26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44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Same-Origin-Policy (SOP)</a:t>
            </a:r>
            <a:br>
              <a:rPr lang="en-US"/>
            </a:br>
            <a:r>
              <a:rPr lang="en-US" sz="2400"/>
              <a:t>More examples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09190-C25B-481E-8347-347B3212F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785" y="1845050"/>
            <a:ext cx="8502217" cy="3880773"/>
          </a:xfrm>
        </p:spPr>
        <p:txBody>
          <a:bodyPr/>
          <a:lstStyle/>
          <a:p>
            <a:r>
              <a:rPr lang="en-US"/>
              <a:t>Consider the following URL, which are permitted by the SOP? 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rPr lang="en-US">
                <a:solidFill>
                  <a:schemeClr val="tx1"/>
                </a:solidFill>
              </a:rPr>
              <a:t>http://www.example.com/dir/page.html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C1015C-99A5-4658-81B0-70D68B1B2B26}"/>
              </a:ext>
            </a:extLst>
          </p:cNvPr>
          <p:cNvSpPr/>
          <p:nvPr/>
        </p:nvSpPr>
        <p:spPr>
          <a:xfrm>
            <a:off x="857250" y="5799477"/>
            <a:ext cx="79329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333332"/>
                </a:solidFill>
                <a:latin typeface="Arial" panose="020B0604020202020204" pitchFamily="34" charset="0"/>
              </a:rPr>
              <a:t>*</a:t>
            </a:r>
            <a:r>
              <a:rPr lang="en-US" sz="1400"/>
              <a:t>Internet Explorer will allow this access because IE does not take account of the port number when applying the same-origin policy.</a:t>
            </a:r>
            <a:endParaRPr lang="en-US" sz="160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0A30B32-4F4B-426F-AA75-C70F48D60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384867"/>
              </p:ext>
            </p:extLst>
          </p:nvPr>
        </p:nvGraphicFramePr>
        <p:xfrm>
          <a:off x="954768" y="2780062"/>
          <a:ext cx="7835446" cy="2751836"/>
        </p:xfrm>
        <a:graphic>
          <a:graphicData uri="http://schemas.openxmlformats.org/drawingml/2006/table">
            <a:tbl>
              <a:tblPr/>
              <a:tblGrid>
                <a:gridCol w="7835446">
                  <a:extLst>
                    <a:ext uri="{9D8B030D-6E8A-4147-A177-3AD203B41FA5}">
                      <a16:colId xmlns:a16="http://schemas.microsoft.com/office/drawing/2014/main" val="1059252892"/>
                    </a:ext>
                  </a:extLst>
                </a:gridCol>
              </a:tblGrid>
              <a:tr h="291509">
                <a:tc>
                  <a:txBody>
                    <a:bodyPr/>
                    <a:lstStyle/>
                    <a:p>
                      <a:pPr algn="l" fontAlgn="t" latinLnBrk="0"/>
                      <a:endParaRPr lang="en-US" sz="1400" b="1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613515"/>
                  </a:ext>
                </a:extLst>
              </a:tr>
              <a:tr h="386660">
                <a:tc>
                  <a:txBody>
                    <a:bodyPr/>
                    <a:lstStyle/>
                    <a:p>
                      <a:pPr algn="l" fontAlgn="t" latinLnBrk="0"/>
                      <a:endParaRPr lang="en-US" sz="14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176387"/>
                  </a:ext>
                </a:extLst>
              </a:tr>
              <a:tr h="386660">
                <a:tc>
                  <a:txBody>
                    <a:bodyPr/>
                    <a:lstStyle/>
                    <a:p>
                      <a:pPr algn="l" fontAlgn="t" latinLnBrk="0"/>
                      <a:endParaRPr lang="en-US" sz="14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468742"/>
                  </a:ext>
                </a:extLst>
              </a:tr>
              <a:tr h="386660">
                <a:tc>
                  <a:txBody>
                    <a:bodyPr/>
                    <a:lstStyle/>
                    <a:p>
                      <a:pPr algn="l" fontAlgn="t" latinLnBrk="0"/>
                      <a:endParaRPr lang="en-US" sz="14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184821"/>
                  </a:ext>
                </a:extLst>
              </a:tr>
              <a:tr h="386660">
                <a:tc>
                  <a:txBody>
                    <a:bodyPr/>
                    <a:lstStyle/>
                    <a:p>
                      <a:pPr algn="l" fontAlgn="t" latinLnBrk="0"/>
                      <a:endParaRPr lang="en-US" sz="14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553918"/>
                  </a:ext>
                </a:extLst>
              </a:tr>
              <a:tr h="450198">
                <a:tc>
                  <a:txBody>
                    <a:bodyPr/>
                    <a:lstStyle/>
                    <a:p>
                      <a:pPr algn="l" fontAlgn="t" latinLnBrk="0"/>
                      <a:endParaRPr lang="en-US" sz="14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565942"/>
                  </a:ext>
                </a:extLst>
              </a:tr>
              <a:tr h="450198">
                <a:tc>
                  <a:txBody>
                    <a:bodyPr/>
                    <a:lstStyle/>
                    <a:p>
                      <a:pPr algn="l" fontAlgn="t" latinLnBrk="0"/>
                      <a:endParaRPr lang="en-US" sz="14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25668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B1831B-8A6E-4048-8D29-0C565B0E38DF}"/>
              </a:ext>
            </a:extLst>
          </p:cNvPr>
          <p:cNvSpPr txBox="1"/>
          <p:nvPr/>
        </p:nvSpPr>
        <p:spPr>
          <a:xfrm>
            <a:off x="864233" y="3487286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2. http://www.example.com:80/page.html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3A6A4-7813-4835-ABA5-2AFA0ED4DD64}"/>
              </a:ext>
            </a:extLst>
          </p:cNvPr>
          <p:cNvSpPr txBox="1"/>
          <p:nvPr/>
        </p:nvSpPr>
        <p:spPr>
          <a:xfrm>
            <a:off x="864233" y="3100351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1. http://www.example.com/images/page.html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EF578A-BD67-4788-A590-BA6C5F90D7EF}"/>
              </a:ext>
            </a:extLst>
          </p:cNvPr>
          <p:cNvSpPr txBox="1"/>
          <p:nvPr/>
        </p:nvSpPr>
        <p:spPr>
          <a:xfrm>
            <a:off x="864233" y="3904827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3. https://www.example.com/page.html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3ACE3-7850-4751-BFC6-34BB5A55D545}"/>
              </a:ext>
            </a:extLst>
          </p:cNvPr>
          <p:cNvSpPr txBox="1"/>
          <p:nvPr/>
        </p:nvSpPr>
        <p:spPr>
          <a:xfrm>
            <a:off x="860992" y="4286258"/>
            <a:ext cx="4114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4. http://en.example.com/page.html</a:t>
            </a:r>
          </a:p>
          <a:p>
            <a:pPr fontAlgn="t"/>
            <a:endParaRPr 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95924-CF3C-45C2-921B-52D8072BF3DA}"/>
              </a:ext>
            </a:extLst>
          </p:cNvPr>
          <p:cNvSpPr txBox="1"/>
          <p:nvPr/>
        </p:nvSpPr>
        <p:spPr>
          <a:xfrm>
            <a:off x="861656" y="4709130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5. http://www.examples.com/page.html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2CA370-0E22-4274-819E-2E482D5610E6}"/>
              </a:ext>
            </a:extLst>
          </p:cNvPr>
          <p:cNvSpPr txBox="1"/>
          <p:nvPr/>
        </p:nvSpPr>
        <p:spPr>
          <a:xfrm>
            <a:off x="861656" y="5132002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6. http://www.example.com:8080/page.html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29AE0E-9C5F-4F47-AC94-D4D672907BCF}"/>
              </a:ext>
            </a:extLst>
          </p:cNvPr>
          <p:cNvSpPr txBox="1"/>
          <p:nvPr/>
        </p:nvSpPr>
        <p:spPr>
          <a:xfrm>
            <a:off x="864233" y="2781800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 b="1">
                <a:solidFill>
                  <a:schemeClr val="bg1">
                    <a:lumMod val="50000"/>
                  </a:schemeClr>
                </a:solidFill>
              </a:rPr>
              <a:t>URL accessed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8EDCC6-4FF0-45E7-89DE-1BCD13A5CF0E}"/>
              </a:ext>
            </a:extLst>
          </p:cNvPr>
          <p:cNvSpPr txBox="1"/>
          <p:nvPr/>
        </p:nvSpPr>
        <p:spPr>
          <a:xfrm>
            <a:off x="5403505" y="3509178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Yes: same scheme, host, and port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0EB776-F620-45E4-BA9F-9226CFA93B07}"/>
              </a:ext>
            </a:extLst>
          </p:cNvPr>
          <p:cNvSpPr txBox="1"/>
          <p:nvPr/>
        </p:nvSpPr>
        <p:spPr>
          <a:xfrm>
            <a:off x="5403505" y="3122243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Yes: same scheme, host, and port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D5EF88-BC7A-4B91-9554-6E82624FB750}"/>
              </a:ext>
            </a:extLst>
          </p:cNvPr>
          <p:cNvSpPr txBox="1"/>
          <p:nvPr/>
        </p:nvSpPr>
        <p:spPr>
          <a:xfrm>
            <a:off x="5403505" y="3926719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No: different scheme and port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3306B5-C1FE-468E-95F5-2BD28C1A26CD}"/>
              </a:ext>
            </a:extLst>
          </p:cNvPr>
          <p:cNvSpPr txBox="1"/>
          <p:nvPr/>
        </p:nvSpPr>
        <p:spPr>
          <a:xfrm>
            <a:off x="5400264" y="4308150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No: different 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F36A92-05F7-4AE8-A271-16FCC4476291}"/>
              </a:ext>
            </a:extLst>
          </p:cNvPr>
          <p:cNvSpPr txBox="1"/>
          <p:nvPr/>
        </p:nvSpPr>
        <p:spPr>
          <a:xfrm>
            <a:off x="5400928" y="4731022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No: different host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2FC11A-6981-4DC5-9CB5-3DCE9A0E5452}"/>
              </a:ext>
            </a:extLst>
          </p:cNvPr>
          <p:cNvSpPr txBox="1"/>
          <p:nvPr/>
        </p:nvSpPr>
        <p:spPr>
          <a:xfrm>
            <a:off x="5400928" y="5153894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No: different port*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AB3555-F4B4-49CA-9358-A3B2BF1C7225}"/>
              </a:ext>
            </a:extLst>
          </p:cNvPr>
          <p:cNvSpPr txBox="1"/>
          <p:nvPr/>
        </p:nvSpPr>
        <p:spPr>
          <a:xfrm>
            <a:off x="5400264" y="2756918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 b="1">
                <a:solidFill>
                  <a:schemeClr val="bg1">
                    <a:lumMod val="50000"/>
                  </a:schemeClr>
                </a:solidFill>
              </a:rPr>
              <a:t>Access permitted?</a:t>
            </a:r>
          </a:p>
        </p:txBody>
      </p:sp>
    </p:spTree>
    <p:extLst>
      <p:ext uri="{BB962C8B-B14F-4D97-AF65-F5344CB8AC3E}">
        <p14:creationId xmlns:p14="http://schemas.microsoft.com/office/powerpoint/2010/main" val="290274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1" grpId="0"/>
      <p:bldP spid="12" grpId="0"/>
      <p:bldP spid="14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 dirty="0"/>
              <a:t>Question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978420"/>
            <a:ext cx="10633091" cy="42699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True or False?</a:t>
            </a:r>
          </a:p>
          <a:p>
            <a:pPr marL="0" indent="0">
              <a:buNone/>
            </a:pPr>
            <a:r>
              <a:rPr lang="en-US" sz="2800" dirty="0"/>
              <a:t>Changing the CSP configuration in </a:t>
            </a:r>
            <a:r>
              <a:rPr lang="en-US" sz="2800" dirty="0" err="1"/>
              <a:t>Caspr</a:t>
            </a:r>
            <a:r>
              <a:rPr lang="en-US" sz="2800" dirty="0"/>
              <a:t> Enforcer will also change the configuration on the server</a:t>
            </a:r>
            <a:r>
              <a:rPr lang="en-US" sz="2800" b="1" dirty="0"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endParaRPr lang="en-US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True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False</a:t>
            </a:r>
          </a:p>
          <a:p>
            <a:pPr>
              <a:buFontTx/>
              <a:buChar char="-"/>
            </a:pPr>
            <a:endParaRPr lang="en-US" sz="2800" dirty="0"/>
          </a:p>
          <a:p>
            <a:pPr>
              <a:buFontTx/>
              <a:buChar char="-"/>
            </a:pPr>
            <a:endParaRPr lang="en-US" sz="2800" dirty="0"/>
          </a:p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91E5BBD1-0430-4410-B26F-48C24DCDF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258" y="4763668"/>
            <a:ext cx="260635" cy="26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03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95044"/>
            <a:ext cx="8596668" cy="753004"/>
          </a:xfrm>
        </p:spPr>
        <p:txBody>
          <a:bodyPr/>
          <a:lstStyle/>
          <a:p>
            <a:r>
              <a:rPr lang="en-US" dirty="0"/>
              <a:t>Question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248048"/>
            <a:ext cx="10633091" cy="50003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Which of the following are true statements</a:t>
            </a:r>
            <a:r>
              <a:rPr lang="en-US" sz="2800" b="1" dirty="0"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endParaRPr lang="en-US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 testing is required after configuring the CSP.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</a:rPr>
              <a:t>CSP </a:t>
            </a: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errors are identified when performing regression tests.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 test EVERYTHING. This includes clicking all links, buttons, and executing scripts.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</a:rPr>
              <a:t>E</a:t>
            </a: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rrors resulting from CSP violations are displayed in the browser console </a:t>
            </a:r>
          </a:p>
          <a:p>
            <a:pPr>
              <a:buFontTx/>
              <a:buChar char="-"/>
            </a:pPr>
            <a:endParaRPr lang="en-US" sz="2800" dirty="0"/>
          </a:p>
          <a:p>
            <a:pPr>
              <a:buFontTx/>
              <a:buChar char="-"/>
            </a:pPr>
            <a:endParaRPr lang="en-US" sz="2800" dirty="0"/>
          </a:p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E5808396-F9F0-4B25-8C72-A71485B41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258" y="2471367"/>
            <a:ext cx="260635" cy="260635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ACB3898E-F671-4037-92A6-3742A94E4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256" y="4317221"/>
            <a:ext cx="260635" cy="260635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D81EF2C5-3A8E-4EC4-AB8B-380414875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257" y="3433900"/>
            <a:ext cx="260635" cy="260635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6BE77BB4-590B-4DF6-BE20-C574B15BE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221" y="2902831"/>
            <a:ext cx="260635" cy="26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491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95044"/>
            <a:ext cx="8596668" cy="753004"/>
          </a:xfrm>
        </p:spPr>
        <p:txBody>
          <a:bodyPr/>
          <a:lstStyle/>
          <a:p>
            <a:r>
              <a:rPr lang="en-US" dirty="0"/>
              <a:t>Question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248048"/>
            <a:ext cx="10633091" cy="50003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Which of the following is a false statements</a:t>
            </a:r>
            <a:r>
              <a:rPr lang="en-US" sz="2800" b="1" dirty="0"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endParaRPr lang="en-US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 testing is required after configuring the CSP.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</a:rPr>
              <a:t>CSP </a:t>
            </a: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errors are identified when performing regression tests.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 test EVERYTHING. This includes clicking all links, buttons, and executing scripts.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</a:rPr>
              <a:t>E</a:t>
            </a: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rrors resulting from CSP violations are also logged in the server. </a:t>
            </a:r>
            <a:endParaRPr lang="en-US" sz="2800" dirty="0"/>
          </a:p>
          <a:p>
            <a:pPr>
              <a:buFontTx/>
              <a:buChar char="-"/>
            </a:pPr>
            <a:endParaRPr lang="en-US" sz="2800" dirty="0"/>
          </a:p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ACB3898E-F671-4037-92A6-3742A94E4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258" y="4272642"/>
            <a:ext cx="260635" cy="26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950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0950E3-B429-4D90-AB64-459D6E1C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2700867"/>
            <a:ext cx="9236686" cy="1826581"/>
          </a:xfrm>
        </p:spPr>
        <p:txBody>
          <a:bodyPr/>
          <a:lstStyle/>
          <a:p>
            <a:r>
              <a:rPr lang="en-US"/>
              <a:t>CSP Misconfigurations and Mitigations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D14CDE-8E2B-4CEE-A801-50565C484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674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2DE2C2C5-235F-4D53-983A-FE49FE5E7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Wildcard Expressions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E476FB-BF6E-444D-AA24-9A38555CD7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>
            <a:normAutofit/>
          </a:bodyPr>
          <a:lstStyle/>
          <a:p>
            <a:r>
              <a:rPr lang="en-US" dirty="0"/>
              <a:t>Misconfigured CSP</a:t>
            </a:r>
          </a:p>
        </p:txBody>
      </p:sp>
    </p:spTree>
    <p:extLst>
      <p:ext uri="{BB962C8B-B14F-4D97-AF65-F5344CB8AC3E}">
        <p14:creationId xmlns:p14="http://schemas.microsoft.com/office/powerpoint/2010/main" val="1158440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86042"/>
            <a:ext cx="8596668" cy="753004"/>
          </a:xfrm>
        </p:spPr>
        <p:txBody>
          <a:bodyPr/>
          <a:lstStyle/>
          <a:p>
            <a:r>
              <a:rPr lang="en-US"/>
              <a:t>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383991"/>
            <a:ext cx="8596668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i="1" u="sng" dirty="0">
                <a:solidFill>
                  <a:schemeClr val="bg1">
                    <a:lumMod val="50000"/>
                  </a:schemeClr>
                </a:solidFill>
              </a:rPr>
              <a:t>A CSP policy deployed by the application:</a:t>
            </a:r>
            <a:br>
              <a:rPr lang="en-US" sz="2000" b="1" dirty="0"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Content-Security-Policy: </a:t>
            </a:r>
            <a:r>
              <a:rPr lang="en-US" sz="2000" b="1" dirty="0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000" b="1" dirty="0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br>
              <a:rPr lang="en-US" sz="2000" b="1" dirty="0">
                <a:latin typeface="Consolas" panose="020B0609020204030204" pitchFamily="49" charset="0"/>
              </a:rPr>
            </a:br>
            <a:br>
              <a:rPr lang="en-US" sz="2000" b="1" dirty="0">
                <a:latin typeface="Consolas" panose="020B0609020204030204" pitchFamily="49" charset="0"/>
              </a:rPr>
            </a:br>
            <a:r>
              <a:rPr lang="en-US" sz="2000" i="1" u="sng" dirty="0">
                <a:solidFill>
                  <a:schemeClr val="bg1">
                    <a:lumMod val="50000"/>
                  </a:schemeClr>
                </a:solidFill>
              </a:rPr>
              <a:t>Execution through inline code blocks:</a:t>
            </a:r>
            <a:endParaRPr lang="en-US" sz="2000" b="1" i="1" u="sng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  <a:p>
            <a:pPr lvl="2"/>
            <a:endParaRPr lang="en-US" sz="20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901858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Problem: Wildcard Expressions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91B7AA-4CA5-4B4C-9BA5-51D94774A5C9}"/>
              </a:ext>
            </a:extLst>
          </p:cNvPr>
          <p:cNvGrpSpPr/>
          <p:nvPr/>
        </p:nvGrpSpPr>
        <p:grpSpPr>
          <a:xfrm>
            <a:off x="677333" y="5658186"/>
            <a:ext cx="9071578" cy="1192780"/>
            <a:chOff x="677333" y="3716854"/>
            <a:chExt cx="9071578" cy="119278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6BB23-FA33-45D6-A31F-4D5D05B2FBAF}"/>
                </a:ext>
              </a:extLst>
            </p:cNvPr>
            <p:cNvGrpSpPr/>
            <p:nvPr/>
          </p:nvGrpSpPr>
          <p:grpSpPr>
            <a:xfrm>
              <a:off x="2577413" y="4145977"/>
              <a:ext cx="3871088" cy="763657"/>
              <a:chOff x="4182459" y="3203564"/>
              <a:chExt cx="1990274" cy="671337"/>
            </a:xfrm>
          </p:grpSpPr>
          <p:sp>
            <p:nvSpPr>
              <p:cNvPr id="10" name="Left Brace 9">
                <a:extLst>
                  <a:ext uri="{FF2B5EF4-FFF2-40B4-BE49-F238E27FC236}">
                    <a16:creationId xmlns:a16="http://schemas.microsoft.com/office/drawing/2014/main" id="{BABDC855-324C-42B5-A9F3-0F284B9C7AE8}"/>
                  </a:ext>
                </a:extLst>
              </p:cNvPr>
              <p:cNvSpPr/>
              <p:nvPr/>
            </p:nvSpPr>
            <p:spPr>
              <a:xfrm rot="16200000">
                <a:off x="4935701" y="2450322"/>
                <a:ext cx="227801" cy="1734285"/>
              </a:xfrm>
              <a:prstGeom prst="lef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DB201D-691A-42A2-8FB8-E2146012C493}"/>
                  </a:ext>
                </a:extLst>
              </p:cNvPr>
              <p:cNvSpPr txBox="1"/>
              <p:nvPr/>
            </p:nvSpPr>
            <p:spPr>
              <a:xfrm>
                <a:off x="4438448" y="3505569"/>
                <a:ext cx="17342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Any Origin is Allowed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4906C8-1DFE-4B26-A3CD-806C0C9D08AD}"/>
                </a:ext>
              </a:extLst>
            </p:cNvPr>
            <p:cNvSpPr txBox="1"/>
            <p:nvPr/>
          </p:nvSpPr>
          <p:spPr>
            <a:xfrm>
              <a:off x="677333" y="3716854"/>
              <a:ext cx="9071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  <a:latin typeface="Courier New" panose="02070309020205020404" pitchFamily="49" charset="0"/>
                </a:rPr>
                <a:t>&lt;script</a:t>
              </a:r>
              <a:r>
                <a:rPr lang="en-US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dirty="0" err="1">
                  <a:solidFill>
                    <a:srgbClr val="FF0000"/>
                  </a:solidFill>
                  <a:latin typeface="Courier New" panose="02070309020205020404" pitchFamily="49" charset="0"/>
                </a:rPr>
                <a:t>src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="</a:t>
              </a:r>
              <a:r>
                <a:rPr lang="en-US" dirty="0">
                  <a:solidFill>
                    <a:srgbClr val="FF8000"/>
                  </a:solidFill>
                  <a:latin typeface="Courier New" panose="02070309020205020404" pitchFamily="49" charset="0"/>
                </a:rPr>
                <a:t>http: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//provider.com:8099/good-script.js"</a:t>
              </a:r>
              <a:r>
                <a:rPr lang="en-US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&gt;&lt;/script&gt;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408672-CD4A-4DA0-AA7C-FB3887057B81}"/>
              </a:ext>
            </a:extLst>
          </p:cNvPr>
          <p:cNvGrpSpPr/>
          <p:nvPr/>
        </p:nvGrpSpPr>
        <p:grpSpPr>
          <a:xfrm>
            <a:off x="3720909" y="626436"/>
            <a:ext cx="7188586" cy="4173410"/>
            <a:chOff x="6468793" y="1901840"/>
            <a:chExt cx="4546209" cy="4546209"/>
          </a:xfrm>
        </p:grpSpPr>
        <p:pic>
          <p:nvPicPr>
            <p:cNvPr id="14" name="Graphic 13" descr="Browser window">
              <a:extLst>
                <a:ext uri="{FF2B5EF4-FFF2-40B4-BE49-F238E27FC236}">
                  <a16:creationId xmlns:a16="http://schemas.microsoft.com/office/drawing/2014/main" id="{9B377DFD-6E00-4FFB-AC24-EA2F3472A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68793" y="1901840"/>
              <a:ext cx="4546209" cy="454620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422626-2B6C-459B-A2B0-A6E795820BF6}"/>
                </a:ext>
              </a:extLst>
            </p:cNvPr>
            <p:cNvSpPr txBox="1"/>
            <p:nvPr/>
          </p:nvSpPr>
          <p:spPr>
            <a:xfrm>
              <a:off x="7168931" y="2947181"/>
              <a:ext cx="207693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/>
                <a:t>http://localhost:8090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9BA53F-DBC7-4411-BDA2-23A9D03325A8}"/>
                </a:ext>
              </a:extLst>
            </p:cNvPr>
            <p:cNvSpPr txBox="1"/>
            <p:nvPr/>
          </p:nvSpPr>
          <p:spPr>
            <a:xfrm>
              <a:off x="7147243" y="3432985"/>
              <a:ext cx="3236197" cy="1743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&lt;html&gt;</a:t>
              </a:r>
              <a:br>
                <a:rPr lang="en-US" sz="1400" dirty="0">
                  <a:solidFill>
                    <a:srgbClr val="0000FF"/>
                  </a:solidFill>
                  <a:latin typeface="Courier New" panose="02070309020205020404" pitchFamily="49" charset="0"/>
                </a:rPr>
              </a:br>
              <a:r>
                <a:rPr lang="en-US" sz="2800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…</a:t>
              </a:r>
              <a:b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</a:br>
              <a:r>
                <a:rPr lang="en-US" sz="1400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&lt;script</a:t>
              </a:r>
              <a:r>
                <a:rPr lang="en-US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sz="1400" dirty="0" err="1">
                  <a:solidFill>
                    <a:srgbClr val="FF0000"/>
                  </a:solidFill>
                  <a:latin typeface="Courier New" panose="02070309020205020404" pitchFamily="49" charset="0"/>
                </a:rPr>
                <a:t>src</a:t>
              </a:r>
              <a:r>
                <a:rPr lang="en-US" sz="1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=</a:t>
              </a:r>
              <a:r>
                <a:rPr lang="en-US" sz="1400" b="1" dirty="0">
                  <a:solidFill>
                    <a:srgbClr val="8000FF"/>
                  </a:solidFill>
                  <a:latin typeface="Courier New" panose="02070309020205020404" pitchFamily="49" charset="0"/>
                </a:rPr>
                <a:t>"http://provider.com:8099/good-script.js"</a:t>
              </a:r>
              <a:r>
                <a:rPr lang="en-US" sz="1400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&gt;</a:t>
              </a:r>
              <a:br>
                <a:rPr lang="en-US" sz="1400" dirty="0">
                  <a:solidFill>
                    <a:srgbClr val="0000FF"/>
                  </a:solidFill>
                  <a:latin typeface="Courier New" panose="02070309020205020404" pitchFamily="49" charset="0"/>
                </a:rPr>
              </a:br>
              <a:r>
                <a:rPr lang="en-US" sz="1400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&lt;/script&gt;</a:t>
              </a:r>
              <a:b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</a:br>
              <a:r>
                <a:rPr lang="en-US" sz="1400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&lt;/html&gt;</a:t>
              </a:r>
              <a:endParaRPr lang="en-US" sz="14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CAE090-1609-4FB1-ADFB-D080E27DAC57}"/>
              </a:ext>
            </a:extLst>
          </p:cNvPr>
          <p:cNvGrpSpPr/>
          <p:nvPr/>
        </p:nvGrpSpPr>
        <p:grpSpPr>
          <a:xfrm>
            <a:off x="1899144" y="1561508"/>
            <a:ext cx="2264893" cy="369332"/>
            <a:chOff x="1899144" y="1617780"/>
            <a:chExt cx="2264893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0055A70-5C88-4D16-8AD7-07CF7D9CBBA3}"/>
                </a:ext>
              </a:extLst>
            </p:cNvPr>
            <p:cNvCxnSpPr>
              <a:cxnSpLocks/>
            </p:cNvCxnSpPr>
            <p:nvPr/>
          </p:nvCxnSpPr>
          <p:spPr>
            <a:xfrm>
              <a:off x="3277778" y="1783598"/>
              <a:ext cx="886259" cy="10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F0E194-E9E7-47BA-9AB9-08ABED986D4C}"/>
                </a:ext>
              </a:extLst>
            </p:cNvPr>
            <p:cNvSpPr txBox="1"/>
            <p:nvPr/>
          </p:nvSpPr>
          <p:spPr>
            <a:xfrm>
              <a:off x="1899144" y="1617780"/>
              <a:ext cx="137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8532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1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Isosceles Triangle 131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4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5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Isosceles Triangle 135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Isosceles Triangle 136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99EBFF-6F91-432B-853A-9120AEF5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i="1" u="sng"/>
              <a:t>A CSP policy deployed by the application:</a:t>
            </a:r>
            <a:br>
              <a:rPr lang="en-US" sz="3400" b="1"/>
            </a:br>
            <a:r>
              <a:rPr lang="en-US" sz="3400"/>
              <a:t>Content-Security-Policy: </a:t>
            </a:r>
            <a:r>
              <a:rPr lang="en-US" sz="3400" b="1"/>
              <a:t>script-src</a:t>
            </a:r>
            <a:r>
              <a:rPr lang="en-US" sz="3400"/>
              <a:t> *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3D80760-09CB-4BC0-88F4-3C362F737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07"/>
          <a:stretch/>
        </p:blipFill>
        <p:spPr>
          <a:xfrm>
            <a:off x="985968" y="609600"/>
            <a:ext cx="8288033" cy="36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751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1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Isosceles Triangle 131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4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5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Isosceles Triangle 135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Isosceles Triangle 136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3D80760-09CB-4BC0-88F4-3C362F737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07"/>
          <a:stretch/>
        </p:blipFill>
        <p:spPr>
          <a:xfrm>
            <a:off x="985968" y="609600"/>
            <a:ext cx="8288033" cy="36350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933C19E-4619-4B0A-AE63-2D00F1240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614FE6-B0DA-4B7A-A770-880864B7BE4C}"/>
              </a:ext>
            </a:extLst>
          </p:cNvPr>
          <p:cNvSpPr txBox="1">
            <a:spLocks/>
          </p:cNvSpPr>
          <p:nvPr/>
        </p:nvSpPr>
        <p:spPr>
          <a:xfrm>
            <a:off x="677334" y="4383991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000" i="1" u="sng" dirty="0">
                <a:solidFill>
                  <a:schemeClr val="bg1">
                    <a:lumMod val="50000"/>
                  </a:schemeClr>
                </a:solidFill>
              </a:rPr>
              <a:t>Execution through inline code blocks:</a:t>
            </a:r>
            <a:endParaRPr lang="en-US" sz="2000" b="1" i="1" u="sng" dirty="0">
              <a:latin typeface="Consolas" panose="020B0609020204030204" pitchFamily="49" charset="0"/>
            </a:endParaRPr>
          </a:p>
          <a:p>
            <a:pPr marL="0" indent="0">
              <a:buFont typeface="Wingdings 3" charset="2"/>
              <a:buNone/>
            </a:pPr>
            <a:br>
              <a:rPr lang="en-US" sz="2000" dirty="0"/>
            </a:br>
            <a:endParaRPr lang="en-US" sz="2000" dirty="0"/>
          </a:p>
          <a:p>
            <a:pPr lvl="2"/>
            <a:endParaRPr lang="en-US" sz="20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lvl="1" indent="0">
              <a:buFont typeface="Wingdings 3" charset="2"/>
              <a:buNone/>
            </a:pP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69115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86042"/>
            <a:ext cx="8596668" cy="753004"/>
          </a:xfrm>
        </p:spPr>
        <p:txBody>
          <a:bodyPr/>
          <a:lstStyle/>
          <a:p>
            <a:r>
              <a:rPr lang="en-US"/>
              <a:t>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54862"/>
            <a:ext cx="9595379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i="1" u="sng">
                <a:solidFill>
                  <a:schemeClr val="bg1">
                    <a:lumMod val="50000"/>
                  </a:schemeClr>
                </a:solidFill>
              </a:rPr>
              <a:t>Revised CSP header whitelisting the complete origin:</a:t>
            </a:r>
            <a:br>
              <a:rPr lang="en-US" sz="2000" b="1">
                <a:latin typeface="Consolas" panose="020B0609020204030204" pitchFamily="49" charset="0"/>
              </a:rPr>
            </a:br>
            <a:r>
              <a:rPr 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Content-Security-Policy: </a:t>
            </a:r>
            <a:r>
              <a:rPr lang="en-US" sz="20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0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http://provider.com:8099</a:t>
            </a:r>
            <a:br>
              <a:rPr lang="en-US" sz="2000" b="1">
                <a:latin typeface="Consolas" panose="020B0609020204030204" pitchFamily="49" charset="0"/>
              </a:rPr>
            </a:br>
            <a:br>
              <a:rPr lang="en-US" sz="2000" b="1">
                <a:latin typeface="Consolas" panose="020B0609020204030204" pitchFamily="49" charset="0"/>
              </a:rPr>
            </a:br>
            <a:r>
              <a:rPr lang="en-US" sz="2000" i="1" u="sng">
                <a:solidFill>
                  <a:schemeClr val="bg1">
                    <a:lumMod val="50000"/>
                  </a:schemeClr>
                </a:solidFill>
              </a:rPr>
              <a:t>Execution through inline code blocks:</a:t>
            </a:r>
            <a:endParaRPr lang="en-US" sz="2000" b="1" i="1" u="sng"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2000"/>
            </a:br>
            <a:endParaRPr lang="en-US" sz="2000"/>
          </a:p>
          <a:p>
            <a:pPr lvl="2"/>
            <a:endParaRPr lang="en-US" sz="200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901858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Solution: Wildcard Expressions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91B7AA-4CA5-4B4C-9BA5-51D94774A5C9}"/>
              </a:ext>
            </a:extLst>
          </p:cNvPr>
          <p:cNvGrpSpPr/>
          <p:nvPr/>
        </p:nvGrpSpPr>
        <p:grpSpPr>
          <a:xfrm>
            <a:off x="677334" y="2998858"/>
            <a:ext cx="9071578" cy="1141991"/>
            <a:chOff x="677333" y="3716854"/>
            <a:chExt cx="9071578" cy="114199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6BB23-FA33-45D6-A31F-4D5D05B2FBAF}"/>
                </a:ext>
              </a:extLst>
            </p:cNvPr>
            <p:cNvGrpSpPr/>
            <p:nvPr/>
          </p:nvGrpSpPr>
          <p:grpSpPr>
            <a:xfrm>
              <a:off x="2577413" y="4145977"/>
              <a:ext cx="3871088" cy="712868"/>
              <a:chOff x="4182459" y="3203564"/>
              <a:chExt cx="1990274" cy="626688"/>
            </a:xfrm>
          </p:grpSpPr>
          <p:sp>
            <p:nvSpPr>
              <p:cNvPr id="10" name="Left Brace 9">
                <a:extLst>
                  <a:ext uri="{FF2B5EF4-FFF2-40B4-BE49-F238E27FC236}">
                    <a16:creationId xmlns:a16="http://schemas.microsoft.com/office/drawing/2014/main" id="{BABDC855-324C-42B5-A9F3-0F284B9C7AE8}"/>
                  </a:ext>
                </a:extLst>
              </p:cNvPr>
              <p:cNvSpPr/>
              <p:nvPr/>
            </p:nvSpPr>
            <p:spPr>
              <a:xfrm rot="16200000">
                <a:off x="4935701" y="2450322"/>
                <a:ext cx="227801" cy="1734285"/>
              </a:xfrm>
              <a:prstGeom prst="lef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DB201D-691A-42A2-8FB8-E2146012C493}"/>
                  </a:ext>
                </a:extLst>
              </p:cNvPr>
              <p:cNvSpPr txBox="1"/>
              <p:nvPr/>
            </p:nvSpPr>
            <p:spPr>
              <a:xfrm>
                <a:off x="4438448" y="3505569"/>
                <a:ext cx="1734285" cy="32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Only this Origin is Allowed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4906C8-1DFE-4B26-A3CD-806C0C9D08AD}"/>
                </a:ext>
              </a:extLst>
            </p:cNvPr>
            <p:cNvSpPr txBox="1"/>
            <p:nvPr/>
          </p:nvSpPr>
          <p:spPr>
            <a:xfrm>
              <a:off x="677333" y="3716854"/>
              <a:ext cx="9071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  <a:latin typeface="Courier New" panose="02070309020205020404" pitchFamily="49" charset="0"/>
                </a:rPr>
                <a:t>&lt;script</a:t>
              </a:r>
              <a:r>
                <a:rPr lang="en-US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err="1">
                  <a:solidFill>
                    <a:srgbClr val="FF0000"/>
                  </a:solidFill>
                  <a:latin typeface="Courier New" panose="02070309020205020404" pitchFamily="49" charset="0"/>
                </a:rPr>
                <a:t>src</a:t>
              </a:r>
              <a:r>
                <a:rPr lang="en-US">
                  <a:solidFill>
                    <a:srgbClr val="000000"/>
                  </a:solidFill>
                  <a:latin typeface="Courier New" panose="02070309020205020404" pitchFamily="49" charset="0"/>
                </a:rPr>
                <a:t>="</a:t>
              </a:r>
              <a:r>
                <a:rPr lang="en-US">
                  <a:solidFill>
                    <a:srgbClr val="FF8000"/>
                  </a:solidFill>
                  <a:latin typeface="Courier New" panose="02070309020205020404" pitchFamily="49" charset="0"/>
                </a:rPr>
                <a:t>http:</a:t>
              </a:r>
              <a:r>
                <a:rPr lang="en-US">
                  <a:solidFill>
                    <a:srgbClr val="000000"/>
                  </a:solidFill>
                  <a:latin typeface="Courier New" panose="02070309020205020404" pitchFamily="49" charset="0"/>
                </a:rPr>
                <a:t>//provider.com:8099/good-script.js"</a:t>
              </a:r>
              <a:r>
                <a:rPr lang="en-US">
                  <a:solidFill>
                    <a:srgbClr val="0000FF"/>
                  </a:solidFill>
                  <a:latin typeface="Courier New" panose="02070309020205020404" pitchFamily="49" charset="0"/>
                </a:rPr>
                <a:t>&gt;&lt;/script&gt;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91734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Attacking Your CSP: 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78420"/>
            <a:ext cx="10309534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Given the following CSP policy deployed by the application:</a:t>
            </a:r>
            <a:br>
              <a:rPr lang="en-US" sz="2800" b="1">
                <a:latin typeface="Consolas" panose="020B0609020204030204" pitchFamily="49" charset="0"/>
              </a:rPr>
            </a:br>
            <a:r>
              <a:rPr lang="en-US" sz="2800" b="1">
                <a:latin typeface="Consolas" panose="020B0609020204030204" pitchFamily="49" charset="0"/>
              </a:rPr>
              <a:t>Content-Security-Policy: script-</a:t>
            </a:r>
            <a:r>
              <a:rPr lang="en-US" sz="2800" b="1" err="1">
                <a:latin typeface="Consolas" panose="020B0609020204030204" pitchFamily="49" charset="0"/>
              </a:rPr>
              <a:t>src</a:t>
            </a:r>
            <a:r>
              <a:rPr lang="en-US" sz="2800" b="1">
                <a:latin typeface="Consolas" panose="020B0609020204030204" pitchFamily="49" charset="0"/>
              </a:rPr>
              <a:t> *</a:t>
            </a:r>
            <a:br>
              <a:rPr lang="en-US" sz="2800" b="1">
                <a:latin typeface="Consolas" panose="020B0609020204030204" pitchFamily="49" charset="0"/>
              </a:rPr>
            </a:br>
            <a:endParaRPr lang="en-US" sz="2800"/>
          </a:p>
          <a:p>
            <a:pPr marL="0" indent="0">
              <a:buNone/>
            </a:pPr>
            <a:r>
              <a:rPr lang="en-US" sz="2800"/>
              <a:t>Which of the following is permitted to execute by this policy: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A script from any origin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Inline script block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Use of the eval function to execute a string as code</a:t>
            </a:r>
            <a:endParaRPr lang="en-US" sz="2800" b="1"/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No script can execute</a:t>
            </a:r>
          </a:p>
          <a:p>
            <a:pPr>
              <a:buFontTx/>
              <a:buChar char="-"/>
            </a:pPr>
            <a:endParaRPr lang="en-US" sz="2800"/>
          </a:p>
          <a:p>
            <a:pPr>
              <a:buFontTx/>
              <a:buChar char="-"/>
            </a:pPr>
            <a:endParaRPr lang="en-US" sz="2800"/>
          </a:p>
          <a:p>
            <a:pPr marL="0" indent="0">
              <a:buNone/>
            </a:pPr>
            <a:br>
              <a:rPr lang="en-US" sz="2800"/>
            </a:br>
            <a:endParaRPr lang="en-US" sz="28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1225416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Wildcard Expressions</a:t>
            </a:r>
          </a:p>
        </p:txBody>
      </p:sp>
    </p:spTree>
    <p:extLst>
      <p:ext uri="{BB962C8B-B14F-4D97-AF65-F5344CB8AC3E}">
        <p14:creationId xmlns:p14="http://schemas.microsoft.com/office/powerpoint/2010/main" val="2751821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031CA-A837-4126-B644-7D20786D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Definition of Site and Domain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63A803-D961-4820-896B-0F86D0D0A8AE}"/>
              </a:ext>
            </a:extLst>
          </p:cNvPr>
          <p:cNvSpPr txBox="1">
            <a:spLocks/>
          </p:cNvSpPr>
          <p:nvPr/>
        </p:nvSpPr>
        <p:spPr>
          <a:xfrm>
            <a:off x="1055702" y="2449882"/>
            <a:ext cx="10080595" cy="3798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000"/>
              <a:t> 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2100"/>
              <a:t>Top-level domains (TLDs) such as </a:t>
            </a:r>
            <a:r>
              <a:rPr lang="en-US" sz="2100">
                <a:solidFill>
                  <a:schemeClr val="accent2"/>
                </a:solidFill>
              </a:rPr>
              <a:t>.com </a:t>
            </a:r>
            <a:r>
              <a:rPr lang="en-US" sz="2100"/>
              <a:t>and </a:t>
            </a:r>
            <a:r>
              <a:rPr lang="en-US" sz="2100">
                <a:solidFill>
                  <a:schemeClr val="accent2"/>
                </a:solidFill>
              </a:rPr>
              <a:t>.org </a:t>
            </a:r>
            <a:r>
              <a:rPr lang="en-US" sz="2100"/>
              <a:t>end the URL. </a:t>
            </a:r>
          </a:p>
          <a:p>
            <a:r>
              <a:rPr lang="en-US" sz="2100"/>
              <a:t>In the example above, "site" is </a:t>
            </a:r>
            <a:r>
              <a:rPr lang="en-US" sz="2100">
                <a:solidFill>
                  <a:schemeClr val="accent2"/>
                </a:solidFill>
              </a:rPr>
              <a:t>the combination of the TLD and the part of the domain just before it</a:t>
            </a:r>
            <a:r>
              <a:rPr lang="en-US"/>
              <a:t>. </a:t>
            </a:r>
          </a:p>
          <a:p>
            <a:r>
              <a:rPr lang="en-US" sz="2100"/>
              <a:t>For example, given a URL of https://www.example.com:443/foo , the "</a:t>
            </a:r>
            <a:r>
              <a:rPr lang="en-US" sz="2100">
                <a:solidFill>
                  <a:srgbClr val="FF0000"/>
                </a:solidFill>
              </a:rPr>
              <a:t>site</a:t>
            </a:r>
            <a:r>
              <a:rPr lang="en-US" sz="2100"/>
              <a:t>" is </a:t>
            </a:r>
            <a:r>
              <a:rPr lang="en-US" sz="2100" b="1"/>
              <a:t>example.com</a:t>
            </a:r>
            <a:r>
              <a:rPr lang="en-US" sz="2100"/>
              <a:t>.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1200" i="1">
                <a:solidFill>
                  <a:schemeClr val="bg2">
                    <a:lumMod val="75000"/>
                  </a:schemeClr>
                </a:solidFill>
              </a:rPr>
              <a:t>Reference: https://web.dev/same-site-same-origin/</a:t>
            </a:r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marL="457200" lvl="1" indent="0">
              <a:buFont typeface="Wingdings 3" charset="2"/>
              <a:buNone/>
            </a:pPr>
            <a:endParaRPr lang="en-US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DDBD63-CFE1-47F7-B75C-5EDC1BD09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87" y="2048972"/>
            <a:ext cx="7161905" cy="1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995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Attacking Your CSP: 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78420"/>
            <a:ext cx="10309534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Given the following CSP policy deployed by the application:</a:t>
            </a:r>
            <a:br>
              <a:rPr lang="en-US" sz="2800" b="1">
                <a:latin typeface="Consolas" panose="020B0609020204030204" pitchFamily="49" charset="0"/>
              </a:rPr>
            </a:br>
            <a:r>
              <a:rPr lang="en-US" sz="2800" b="1">
                <a:latin typeface="Consolas" panose="020B0609020204030204" pitchFamily="49" charset="0"/>
              </a:rPr>
              <a:t>Content-Security-Policy: script-</a:t>
            </a:r>
            <a:r>
              <a:rPr lang="en-US" sz="2800" b="1" err="1">
                <a:latin typeface="Consolas" panose="020B0609020204030204" pitchFamily="49" charset="0"/>
              </a:rPr>
              <a:t>src</a:t>
            </a:r>
            <a:r>
              <a:rPr lang="en-US" sz="2800" b="1">
                <a:latin typeface="Consolas" panose="020B0609020204030204" pitchFamily="49" charset="0"/>
              </a:rPr>
              <a:t> *</a:t>
            </a:r>
            <a:br>
              <a:rPr lang="en-US" sz="2800" b="1">
                <a:latin typeface="Consolas" panose="020B0609020204030204" pitchFamily="49" charset="0"/>
              </a:rPr>
            </a:br>
            <a:endParaRPr lang="en-US" sz="2800"/>
          </a:p>
          <a:p>
            <a:pPr marL="0" indent="0">
              <a:buNone/>
            </a:pPr>
            <a:r>
              <a:rPr lang="en-US" sz="2800"/>
              <a:t>Which of the following is permitted to execute by this policy: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A script from any origin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Inline script block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Use of the eval function to execute a string as code</a:t>
            </a:r>
            <a:endParaRPr lang="en-US" sz="2800" b="1"/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No script can execute</a:t>
            </a:r>
          </a:p>
          <a:p>
            <a:pPr>
              <a:buFontTx/>
              <a:buChar char="-"/>
            </a:pPr>
            <a:endParaRPr lang="en-US" sz="2800"/>
          </a:p>
          <a:p>
            <a:pPr>
              <a:buFontTx/>
              <a:buChar char="-"/>
            </a:pPr>
            <a:endParaRPr lang="en-US" sz="2800"/>
          </a:p>
          <a:p>
            <a:pPr marL="0" indent="0">
              <a:buNone/>
            </a:pPr>
            <a:br>
              <a:rPr lang="en-US" sz="2800"/>
            </a:br>
            <a:endParaRPr lang="en-US" sz="28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1225416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Wildcard Expressions</a:t>
            </a:r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F5B2DE43-A185-4C7A-AF2D-FA0094D82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136" y="4065560"/>
            <a:ext cx="260635" cy="26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233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70449"/>
            <a:ext cx="8596668" cy="753004"/>
          </a:xfrm>
        </p:spPr>
        <p:txBody>
          <a:bodyPr/>
          <a:lstStyle/>
          <a:p>
            <a:r>
              <a:rPr lang="en-US"/>
              <a:t>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2" y="4144859"/>
            <a:ext cx="10408009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u="sng">
                <a:solidFill>
                  <a:schemeClr val="bg1">
                    <a:lumMod val="50000"/>
                  </a:schemeClr>
                </a:solidFill>
              </a:rPr>
              <a:t>A CSP policy deployed by the application:</a:t>
            </a:r>
            <a:br>
              <a:rPr lang="en-US" sz="2000" b="1">
                <a:latin typeface="Consolas" panose="020B0609020204030204" pitchFamily="49" charset="0"/>
              </a:rPr>
            </a:br>
            <a:r>
              <a:rPr 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Content-Security-Policy: </a:t>
            </a:r>
            <a:r>
              <a:rPr lang="en-US" sz="20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0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 http://*.provider.com:8099</a:t>
            </a:r>
            <a:endParaRPr lang="en-US" sz="2000"/>
          </a:p>
          <a:p>
            <a:pPr marL="0" indent="0">
              <a:buNone/>
            </a:pPr>
            <a:r>
              <a:rPr lang="en-US" sz="2000" i="1" u="sng">
                <a:solidFill>
                  <a:schemeClr val="bg1">
                    <a:lumMod val="50000"/>
                  </a:schemeClr>
                </a:solidFill>
              </a:rPr>
              <a:t>Execution through inline code blocks:</a:t>
            </a:r>
            <a:endParaRPr lang="en-US" sz="2000"/>
          </a:p>
          <a:p>
            <a:pPr marL="0" indent="0">
              <a:buNone/>
            </a:pPr>
            <a:br>
              <a:rPr lang="en-US"/>
            </a:br>
            <a:endParaRPr lang="en-US"/>
          </a:p>
          <a:p>
            <a:pPr lvl="2"/>
            <a:endParaRPr lang="en-US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886249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Problem: Wildcard Expressions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E05C21-3B6A-4B8D-B64A-891D9EDC50D0}"/>
              </a:ext>
            </a:extLst>
          </p:cNvPr>
          <p:cNvGrpSpPr/>
          <p:nvPr/>
        </p:nvGrpSpPr>
        <p:grpSpPr>
          <a:xfrm>
            <a:off x="677334" y="5247251"/>
            <a:ext cx="9563945" cy="1088490"/>
            <a:chOff x="677334" y="3249630"/>
            <a:chExt cx="9563945" cy="108849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6BB23-FA33-45D6-A31F-4D5D05B2FBAF}"/>
                </a:ext>
              </a:extLst>
            </p:cNvPr>
            <p:cNvGrpSpPr/>
            <p:nvPr/>
          </p:nvGrpSpPr>
          <p:grpSpPr>
            <a:xfrm>
              <a:off x="2560329" y="3720903"/>
              <a:ext cx="3418449" cy="617217"/>
              <a:chOff x="3010493" y="2968274"/>
              <a:chExt cx="3418449" cy="617217"/>
            </a:xfrm>
          </p:grpSpPr>
          <p:sp>
            <p:nvSpPr>
              <p:cNvPr id="10" name="Left Brace 9">
                <a:extLst>
                  <a:ext uri="{FF2B5EF4-FFF2-40B4-BE49-F238E27FC236}">
                    <a16:creationId xmlns:a16="http://schemas.microsoft.com/office/drawing/2014/main" id="{BABDC855-324C-42B5-A9F3-0F284B9C7AE8}"/>
                  </a:ext>
                </a:extLst>
              </p:cNvPr>
              <p:cNvSpPr/>
              <p:nvPr/>
            </p:nvSpPr>
            <p:spPr>
              <a:xfrm rot="16200000">
                <a:off x="4211344" y="2709957"/>
                <a:ext cx="144545" cy="661180"/>
              </a:xfrm>
              <a:prstGeom prst="lef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DB201D-691A-42A2-8FB8-E2146012C493}"/>
                  </a:ext>
                </a:extLst>
              </p:cNvPr>
              <p:cNvSpPr txBox="1"/>
              <p:nvPr/>
            </p:nvSpPr>
            <p:spPr>
              <a:xfrm>
                <a:off x="3010493" y="3216159"/>
                <a:ext cx="34184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Any Subdomain is Allowed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E442FA-B4CF-471F-A535-C5CF81AB7A8F}"/>
                </a:ext>
              </a:extLst>
            </p:cNvPr>
            <p:cNvSpPr txBox="1"/>
            <p:nvPr/>
          </p:nvSpPr>
          <p:spPr>
            <a:xfrm>
              <a:off x="677334" y="3249630"/>
              <a:ext cx="9563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  <a:latin typeface="Courier New" panose="02070309020205020404" pitchFamily="49" charset="0"/>
                </a:rPr>
                <a:t>&lt;script</a:t>
              </a:r>
              <a:r>
                <a:rPr lang="en-US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err="1">
                  <a:solidFill>
                    <a:srgbClr val="FF0000"/>
                  </a:solidFill>
                  <a:latin typeface="Courier New" panose="02070309020205020404" pitchFamily="49" charset="0"/>
                </a:rPr>
                <a:t>src</a:t>
              </a:r>
              <a:r>
                <a:rPr lang="en-US">
                  <a:solidFill>
                    <a:srgbClr val="000000"/>
                  </a:solidFill>
                  <a:latin typeface="Courier New" panose="02070309020205020404" pitchFamily="49" charset="0"/>
                </a:rPr>
                <a:t>="</a:t>
              </a:r>
              <a:r>
                <a:rPr lang="en-US">
                  <a:solidFill>
                    <a:srgbClr val="FF8000"/>
                  </a:solidFill>
                  <a:latin typeface="Courier New" panose="02070309020205020404" pitchFamily="49" charset="0"/>
                </a:rPr>
                <a:t>http:</a:t>
              </a:r>
              <a:r>
                <a:rPr lang="en-US">
                  <a:solidFill>
                    <a:srgbClr val="000000"/>
                  </a:solidFill>
                  <a:latin typeface="Courier New" panose="02070309020205020404" pitchFamily="49" charset="0"/>
                </a:rPr>
                <a:t>//user.provider.com:8099/good-script.js"</a:t>
              </a:r>
              <a:r>
                <a:rPr lang="en-US">
                  <a:solidFill>
                    <a:srgbClr val="0000FF"/>
                  </a:solidFill>
                  <a:latin typeface="Courier New" panose="02070309020205020404" pitchFamily="49" charset="0"/>
                </a:rPr>
                <a:t>&gt;&lt;/script&gt;</a:t>
              </a:r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CEC83A-CCCE-4E7F-A69C-8290006052E3}"/>
              </a:ext>
            </a:extLst>
          </p:cNvPr>
          <p:cNvGrpSpPr/>
          <p:nvPr/>
        </p:nvGrpSpPr>
        <p:grpSpPr>
          <a:xfrm>
            <a:off x="3720909" y="626436"/>
            <a:ext cx="7188586" cy="4173410"/>
            <a:chOff x="6468793" y="1901840"/>
            <a:chExt cx="4546209" cy="4546209"/>
          </a:xfrm>
        </p:grpSpPr>
        <p:pic>
          <p:nvPicPr>
            <p:cNvPr id="8" name="Graphic 7" descr="Browser window">
              <a:extLst>
                <a:ext uri="{FF2B5EF4-FFF2-40B4-BE49-F238E27FC236}">
                  <a16:creationId xmlns:a16="http://schemas.microsoft.com/office/drawing/2014/main" id="{16256DAC-DE49-435A-8D0F-EAE7060D5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68793" y="1901840"/>
              <a:ext cx="4546209" cy="454620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5DDC67-7EAD-4138-80E6-9289B46F2FC6}"/>
                </a:ext>
              </a:extLst>
            </p:cNvPr>
            <p:cNvSpPr txBox="1"/>
            <p:nvPr/>
          </p:nvSpPr>
          <p:spPr>
            <a:xfrm>
              <a:off x="7168931" y="2947181"/>
              <a:ext cx="207693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/>
                <a:t>http://localhost:8090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17F912-7A8A-4633-86FC-CB8CA56D676B}"/>
                </a:ext>
              </a:extLst>
            </p:cNvPr>
            <p:cNvSpPr txBox="1"/>
            <p:nvPr/>
          </p:nvSpPr>
          <p:spPr>
            <a:xfrm>
              <a:off x="7147242" y="3432985"/>
              <a:ext cx="3338408" cy="1978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000FF"/>
                  </a:solidFill>
                  <a:latin typeface="Courier New" panose="02070309020205020404" pitchFamily="49" charset="0"/>
                </a:rPr>
                <a:t>&lt;html&gt;</a:t>
              </a:r>
              <a:br>
                <a:rPr lang="en-US" sz="1400">
                  <a:solidFill>
                    <a:srgbClr val="0000FF"/>
                  </a:solidFill>
                  <a:latin typeface="Courier New" panose="02070309020205020404" pitchFamily="49" charset="0"/>
                </a:rPr>
              </a:br>
              <a:r>
                <a:rPr lang="en-US" sz="2800">
                  <a:solidFill>
                    <a:srgbClr val="0000FF"/>
                  </a:solidFill>
                  <a:latin typeface="Courier New" panose="02070309020205020404" pitchFamily="49" charset="0"/>
                </a:rPr>
                <a:t>…</a:t>
              </a:r>
              <a:br>
                <a:rPr lang="en-US" sz="1400" b="1">
                  <a:solidFill>
                    <a:srgbClr val="000000"/>
                  </a:solidFill>
                  <a:latin typeface="Courier New" panose="02070309020205020404" pitchFamily="49" charset="0"/>
                </a:rPr>
              </a:br>
              <a:r>
                <a:rPr lang="en-US" sz="1400">
                  <a:solidFill>
                    <a:srgbClr val="0000FF"/>
                  </a:solidFill>
                  <a:latin typeface="Courier New" panose="02070309020205020404" pitchFamily="49" charset="0"/>
                </a:rPr>
                <a:t>&lt;script</a:t>
              </a:r>
              <a:r>
                <a:rPr lang="en-US" sz="140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sz="1400" err="1">
                  <a:solidFill>
                    <a:srgbClr val="FF0000"/>
                  </a:solidFill>
                  <a:latin typeface="Courier New" panose="02070309020205020404" pitchFamily="49" charset="0"/>
                </a:rPr>
                <a:t>src</a:t>
              </a:r>
              <a:r>
                <a:rPr lang="en-US" sz="1400">
                  <a:solidFill>
                    <a:srgbClr val="000000"/>
                  </a:solidFill>
                  <a:latin typeface="Courier New" panose="02070309020205020404" pitchFamily="49" charset="0"/>
                </a:rPr>
                <a:t>=</a:t>
              </a:r>
              <a:r>
                <a:rPr lang="en-US" sz="1400" b="1">
                  <a:solidFill>
                    <a:srgbClr val="8000FF"/>
                  </a:solidFill>
                  <a:latin typeface="Courier New" panose="02070309020205020404" pitchFamily="49" charset="0"/>
                </a:rPr>
                <a:t>"http://user.provider.com:8099/good-script.js"</a:t>
              </a:r>
              <a:r>
                <a:rPr lang="en-US" sz="1400">
                  <a:solidFill>
                    <a:srgbClr val="0000FF"/>
                  </a:solidFill>
                  <a:latin typeface="Courier New" panose="02070309020205020404" pitchFamily="49" charset="0"/>
                </a:rPr>
                <a:t>&gt;</a:t>
              </a:r>
              <a:br>
                <a:rPr lang="en-US" sz="1400">
                  <a:solidFill>
                    <a:srgbClr val="0000FF"/>
                  </a:solidFill>
                  <a:latin typeface="Courier New" panose="02070309020205020404" pitchFamily="49" charset="0"/>
                </a:rPr>
              </a:br>
              <a:r>
                <a:rPr lang="en-US" sz="1400">
                  <a:solidFill>
                    <a:srgbClr val="0000FF"/>
                  </a:solidFill>
                  <a:latin typeface="Courier New" panose="02070309020205020404" pitchFamily="49" charset="0"/>
                </a:rPr>
                <a:t>&lt;/script&gt;</a:t>
              </a:r>
              <a:br>
                <a:rPr lang="en-US" sz="1400" b="1">
                  <a:solidFill>
                    <a:srgbClr val="000000"/>
                  </a:solidFill>
                  <a:latin typeface="Courier New" panose="02070309020205020404" pitchFamily="49" charset="0"/>
                </a:rPr>
              </a:br>
              <a:r>
                <a:rPr lang="en-US" sz="1400">
                  <a:solidFill>
                    <a:srgbClr val="0000FF"/>
                  </a:solidFill>
                  <a:latin typeface="Courier New" panose="02070309020205020404" pitchFamily="49" charset="0"/>
                </a:rPr>
                <a:t>&lt;/html&gt;</a:t>
              </a:r>
              <a:endParaRPr lang="en-US" sz="14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DD5E0C-8986-4FB4-93A7-D2B96222E7CF}"/>
              </a:ext>
            </a:extLst>
          </p:cNvPr>
          <p:cNvGrpSpPr/>
          <p:nvPr/>
        </p:nvGrpSpPr>
        <p:grpSpPr>
          <a:xfrm>
            <a:off x="1899144" y="1561508"/>
            <a:ext cx="2264893" cy="369332"/>
            <a:chOff x="1899144" y="1617780"/>
            <a:chExt cx="2264893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926CDE4-4AA1-4294-84A2-860FF2A9BD74}"/>
                </a:ext>
              </a:extLst>
            </p:cNvPr>
            <p:cNvCxnSpPr>
              <a:cxnSpLocks/>
            </p:cNvCxnSpPr>
            <p:nvPr/>
          </p:nvCxnSpPr>
          <p:spPr>
            <a:xfrm>
              <a:off x="3277778" y="1783598"/>
              <a:ext cx="886259" cy="10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DAE9F4-0404-48AC-A3E5-33B8522D1489}"/>
                </a:ext>
              </a:extLst>
            </p:cNvPr>
            <p:cNvSpPr txBox="1"/>
            <p:nvPr/>
          </p:nvSpPr>
          <p:spPr>
            <a:xfrm>
              <a:off x="1899144" y="1617780"/>
              <a:ext cx="137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46160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70449"/>
            <a:ext cx="8596668" cy="753004"/>
          </a:xfrm>
        </p:spPr>
        <p:txBody>
          <a:bodyPr/>
          <a:lstStyle/>
          <a:p>
            <a:r>
              <a:rPr lang="en-US"/>
              <a:t>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9253"/>
            <a:ext cx="10408009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u="sng">
                <a:solidFill>
                  <a:schemeClr val="bg1">
                    <a:lumMod val="50000"/>
                  </a:schemeClr>
                </a:solidFill>
              </a:rPr>
              <a:t>A CSP policy deployed by the application:</a:t>
            </a:r>
            <a:br>
              <a:rPr lang="en-US" sz="2000" b="1">
                <a:latin typeface="Consolas" panose="020B0609020204030204" pitchFamily="49" charset="0"/>
              </a:rPr>
            </a:br>
            <a:r>
              <a:rPr 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Content-Security-Policy: </a:t>
            </a:r>
            <a:r>
              <a:rPr lang="en-US" sz="20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0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http://user.provider.com:8099</a:t>
            </a:r>
            <a:endParaRPr lang="en-US" sz="200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sz="2000" i="1" u="sng">
                <a:solidFill>
                  <a:schemeClr val="bg1">
                    <a:lumMod val="50000"/>
                  </a:schemeClr>
                </a:solidFill>
              </a:rPr>
              <a:t>Execution through inline code blocks:</a:t>
            </a:r>
            <a:endParaRPr lang="en-US" sz="2000"/>
          </a:p>
          <a:p>
            <a:pPr marL="0" indent="0">
              <a:buNone/>
            </a:pPr>
            <a:br>
              <a:rPr lang="en-US"/>
            </a:br>
            <a:endParaRPr lang="en-US"/>
          </a:p>
          <a:p>
            <a:pPr lvl="2"/>
            <a:endParaRPr lang="en-US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886249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Solution: Wildcard Expressions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E05C21-3B6A-4B8D-B64A-891D9EDC50D0}"/>
              </a:ext>
            </a:extLst>
          </p:cNvPr>
          <p:cNvGrpSpPr/>
          <p:nvPr/>
        </p:nvGrpSpPr>
        <p:grpSpPr>
          <a:xfrm>
            <a:off x="677334" y="2799027"/>
            <a:ext cx="9563945" cy="1088490"/>
            <a:chOff x="677334" y="3249630"/>
            <a:chExt cx="9563945" cy="108849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6BB23-FA33-45D6-A31F-4D5D05B2FBAF}"/>
                </a:ext>
              </a:extLst>
            </p:cNvPr>
            <p:cNvGrpSpPr/>
            <p:nvPr/>
          </p:nvGrpSpPr>
          <p:grpSpPr>
            <a:xfrm>
              <a:off x="2560329" y="3720903"/>
              <a:ext cx="3418449" cy="617217"/>
              <a:chOff x="3010493" y="2968274"/>
              <a:chExt cx="3418449" cy="617217"/>
            </a:xfrm>
          </p:grpSpPr>
          <p:sp>
            <p:nvSpPr>
              <p:cNvPr id="10" name="Left Brace 9">
                <a:extLst>
                  <a:ext uri="{FF2B5EF4-FFF2-40B4-BE49-F238E27FC236}">
                    <a16:creationId xmlns:a16="http://schemas.microsoft.com/office/drawing/2014/main" id="{BABDC855-324C-42B5-A9F3-0F284B9C7AE8}"/>
                  </a:ext>
                </a:extLst>
              </p:cNvPr>
              <p:cNvSpPr/>
              <p:nvPr/>
            </p:nvSpPr>
            <p:spPr>
              <a:xfrm rot="16200000">
                <a:off x="4211344" y="2709957"/>
                <a:ext cx="144545" cy="661180"/>
              </a:xfrm>
              <a:prstGeom prst="lef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DB201D-691A-42A2-8FB8-E2146012C493}"/>
                  </a:ext>
                </a:extLst>
              </p:cNvPr>
              <p:cNvSpPr txBox="1"/>
              <p:nvPr/>
            </p:nvSpPr>
            <p:spPr>
              <a:xfrm>
                <a:off x="3010493" y="3216159"/>
                <a:ext cx="34184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Only this Subdomain is Allowed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E442FA-B4CF-471F-A535-C5CF81AB7A8F}"/>
                </a:ext>
              </a:extLst>
            </p:cNvPr>
            <p:cNvSpPr txBox="1"/>
            <p:nvPr/>
          </p:nvSpPr>
          <p:spPr>
            <a:xfrm>
              <a:off x="677334" y="3249630"/>
              <a:ext cx="9563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  <a:latin typeface="Courier New" panose="02070309020205020404" pitchFamily="49" charset="0"/>
                </a:rPr>
                <a:t>&lt;script</a:t>
              </a:r>
              <a:r>
                <a:rPr lang="en-US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err="1">
                  <a:solidFill>
                    <a:srgbClr val="FF0000"/>
                  </a:solidFill>
                  <a:latin typeface="Courier New" panose="02070309020205020404" pitchFamily="49" charset="0"/>
                </a:rPr>
                <a:t>src</a:t>
              </a:r>
              <a:r>
                <a:rPr lang="en-US">
                  <a:solidFill>
                    <a:srgbClr val="000000"/>
                  </a:solidFill>
                  <a:latin typeface="Courier New" panose="02070309020205020404" pitchFamily="49" charset="0"/>
                </a:rPr>
                <a:t>="</a:t>
              </a:r>
              <a:r>
                <a:rPr lang="en-US">
                  <a:solidFill>
                    <a:srgbClr val="FF8000"/>
                  </a:solidFill>
                  <a:latin typeface="Courier New" panose="02070309020205020404" pitchFamily="49" charset="0"/>
                </a:rPr>
                <a:t>http:</a:t>
              </a:r>
              <a:r>
                <a:rPr lang="en-US">
                  <a:solidFill>
                    <a:srgbClr val="000000"/>
                  </a:solidFill>
                  <a:latin typeface="Courier New" panose="02070309020205020404" pitchFamily="49" charset="0"/>
                </a:rPr>
                <a:t>//user.provider.com:8099/good-script.js"</a:t>
              </a:r>
              <a:r>
                <a:rPr lang="en-US">
                  <a:solidFill>
                    <a:srgbClr val="0000FF"/>
                  </a:solidFill>
                  <a:latin typeface="Courier New" panose="02070309020205020404" pitchFamily="49" charset="0"/>
                </a:rPr>
                <a:t>&gt;&lt;/script&gt;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55996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Attacking Your CSP: 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809604"/>
            <a:ext cx="10619023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Given the following CSP policy deployed by the application:</a:t>
            </a:r>
            <a:br>
              <a:rPr lang="en-US" sz="2800" b="1">
                <a:latin typeface="Consolas" panose="020B0609020204030204" pitchFamily="49" charset="0"/>
              </a:rPr>
            </a:br>
            <a:r>
              <a:rPr lang="en-US" sz="2800" b="1">
                <a:latin typeface="Consolas" panose="020B0609020204030204" pitchFamily="49" charset="0"/>
              </a:rPr>
              <a:t>Content-Security-Policy: script-</a:t>
            </a:r>
            <a:r>
              <a:rPr lang="en-US" sz="2800" b="1" err="1">
                <a:latin typeface="Consolas" panose="020B0609020204030204" pitchFamily="49" charset="0"/>
              </a:rPr>
              <a:t>src</a:t>
            </a:r>
            <a:r>
              <a:rPr lang="en-US" sz="2800" b="1">
                <a:latin typeface="Consolas" panose="020B0609020204030204" pitchFamily="49" charset="0"/>
              </a:rPr>
              <a:t> https://*.google.com</a:t>
            </a:r>
            <a:br>
              <a:rPr lang="en-US" sz="2800" b="1">
                <a:latin typeface="Consolas" panose="020B0609020204030204" pitchFamily="49" charset="0"/>
              </a:rPr>
            </a:br>
            <a:endParaRPr lang="en-US" sz="2800" b="1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/>
              <a:t>Which of the following is permitted by the policy? (Choose two):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http://www.google.com will be whitelisted</a:t>
            </a:r>
            <a:endParaRPr lang="en-US" sz="280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https://www.google.com will be whitelisted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Any origin will be whitelisted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Secure subdomains of google.com will be whitelisted</a:t>
            </a:r>
            <a:br>
              <a:rPr lang="en-US" sz="2800"/>
            </a:br>
            <a:endParaRPr lang="en-US" sz="28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1225416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Wildcard Expressions</a:t>
            </a:r>
          </a:p>
        </p:txBody>
      </p:sp>
    </p:spTree>
    <p:extLst>
      <p:ext uri="{BB962C8B-B14F-4D97-AF65-F5344CB8AC3E}">
        <p14:creationId xmlns:p14="http://schemas.microsoft.com/office/powerpoint/2010/main" val="34913035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Attacking Your CSP: 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809604"/>
            <a:ext cx="10619023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Given the following CSP policy deployed by the application:</a:t>
            </a:r>
            <a:br>
              <a:rPr lang="en-US" sz="2800" b="1">
                <a:latin typeface="Consolas" panose="020B0609020204030204" pitchFamily="49" charset="0"/>
              </a:rPr>
            </a:br>
            <a:r>
              <a:rPr lang="en-US" sz="2800" b="1">
                <a:latin typeface="Consolas" panose="020B0609020204030204" pitchFamily="49" charset="0"/>
              </a:rPr>
              <a:t>Content-Security-Policy: script-</a:t>
            </a:r>
            <a:r>
              <a:rPr lang="en-US" sz="2800" b="1" err="1">
                <a:latin typeface="Consolas" panose="020B0609020204030204" pitchFamily="49" charset="0"/>
              </a:rPr>
              <a:t>src</a:t>
            </a:r>
            <a:r>
              <a:rPr lang="en-US" sz="2800" b="1">
                <a:latin typeface="Consolas" panose="020B0609020204030204" pitchFamily="49" charset="0"/>
              </a:rPr>
              <a:t> https://*.google.com</a:t>
            </a:r>
            <a:br>
              <a:rPr lang="en-US" sz="2800" b="1">
                <a:latin typeface="Consolas" panose="020B0609020204030204" pitchFamily="49" charset="0"/>
              </a:rPr>
            </a:br>
            <a:endParaRPr lang="en-US" sz="2800" b="1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/>
              <a:t>Which of the following is permitted by the policy? (Choose two):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http://www.google.com will be whitelisted</a:t>
            </a:r>
            <a:endParaRPr lang="en-US" sz="280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https://www.google.com will be whitelisted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Any origin will be whitelisted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Secure subdomains of google.com will be whitelisted</a:t>
            </a:r>
            <a:br>
              <a:rPr lang="en-US" sz="2800"/>
            </a:br>
            <a:endParaRPr lang="en-US" sz="28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1225416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Wildcard Expressions</a:t>
            </a:r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6CD0A48C-CFB1-41FF-AE2E-8E04B5137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136" y="4881481"/>
            <a:ext cx="260635" cy="260635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F8B55A67-3673-43A9-9B14-3D80AC422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136" y="5978764"/>
            <a:ext cx="260635" cy="26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824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70449"/>
            <a:ext cx="8596668" cy="753004"/>
          </a:xfrm>
        </p:spPr>
        <p:txBody>
          <a:bodyPr/>
          <a:lstStyle/>
          <a:p>
            <a:r>
              <a:rPr lang="en-US"/>
              <a:t>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2" y="4144859"/>
            <a:ext cx="10408009" cy="38807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i="1" u="sng">
                <a:solidFill>
                  <a:schemeClr val="bg1">
                    <a:lumMod val="50000"/>
                  </a:schemeClr>
                </a:solidFill>
              </a:rPr>
              <a:t>A CSP policy deployed by the application:</a:t>
            </a:r>
            <a:br>
              <a:rPr lang="en-US" sz="2000" b="1">
                <a:latin typeface="Consolas" panose="020B0609020204030204" pitchFamily="49" charset="0"/>
              </a:rPr>
            </a:br>
            <a:r>
              <a:rPr 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Content-Security-Policy: </a:t>
            </a:r>
            <a:r>
              <a:rPr lang="en-US" sz="20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0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 data:</a:t>
            </a:r>
            <a:endParaRPr lang="en-US" sz="2000"/>
          </a:p>
          <a:p>
            <a:pPr marL="0" indent="0">
              <a:buNone/>
            </a:pPr>
            <a:r>
              <a:rPr lang="en-US" sz="2000" i="1" u="sng">
                <a:solidFill>
                  <a:schemeClr val="bg1">
                    <a:lumMod val="50000"/>
                  </a:schemeClr>
                </a:solidFill>
              </a:rPr>
              <a:t>Execution through data URI:</a:t>
            </a:r>
            <a:endParaRPr lang="en-US" sz="2000"/>
          </a:p>
          <a:p>
            <a:pPr marL="0" indent="0">
              <a:buNone/>
            </a:pPr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</a:rPr>
              <a:t>&lt;script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</a:rPr>
              <a:t>src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US" b="1" err="1">
                <a:solidFill>
                  <a:srgbClr val="8000FF"/>
                </a:solidFill>
                <a:latin typeface="Courier New" panose="02070309020205020404" pitchFamily="49" charset="0"/>
              </a:rPr>
              <a:t>data:text</a:t>
            </a:r>
            <a:r>
              <a:rPr lang="en-US" b="1">
                <a:solidFill>
                  <a:srgbClr val="8000FF"/>
                </a:solidFill>
                <a:latin typeface="Courier New" panose="02070309020205020404" pitchFamily="49" charset="0"/>
              </a:rPr>
              <a:t>/html;base64,PHNjcmlwdD5hbGVydCgxKTwvc2NyaXB0Pg=="</a:t>
            </a:r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</a:rPr>
              <a:t>&gt;&lt;/script&gt;</a:t>
            </a:r>
            <a:endParaRPr lang="en-US"/>
          </a:p>
          <a:p>
            <a:pPr marL="0" indent="0">
              <a:buNone/>
            </a:pPr>
            <a:br>
              <a:rPr lang="en-US"/>
            </a:br>
            <a:endParaRPr lang="en-US"/>
          </a:p>
          <a:p>
            <a:pPr lvl="2"/>
            <a:endParaRPr lang="en-US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886249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Problem: data URI Expressions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CEC83A-CCCE-4E7F-A69C-8290006052E3}"/>
              </a:ext>
            </a:extLst>
          </p:cNvPr>
          <p:cNvGrpSpPr/>
          <p:nvPr/>
        </p:nvGrpSpPr>
        <p:grpSpPr>
          <a:xfrm>
            <a:off x="3720909" y="626436"/>
            <a:ext cx="7188586" cy="4173410"/>
            <a:chOff x="6468793" y="1901840"/>
            <a:chExt cx="4546209" cy="4546209"/>
          </a:xfrm>
        </p:grpSpPr>
        <p:pic>
          <p:nvPicPr>
            <p:cNvPr id="8" name="Graphic 7" descr="Browser window">
              <a:extLst>
                <a:ext uri="{FF2B5EF4-FFF2-40B4-BE49-F238E27FC236}">
                  <a16:creationId xmlns:a16="http://schemas.microsoft.com/office/drawing/2014/main" id="{16256DAC-DE49-435A-8D0F-EAE7060D5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68793" y="1901840"/>
              <a:ext cx="4546209" cy="454620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5DDC67-7EAD-4138-80E6-9289B46F2FC6}"/>
                </a:ext>
              </a:extLst>
            </p:cNvPr>
            <p:cNvSpPr txBox="1"/>
            <p:nvPr/>
          </p:nvSpPr>
          <p:spPr>
            <a:xfrm>
              <a:off x="7168931" y="2947181"/>
              <a:ext cx="207693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/>
                <a:t>http://localhost:8090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17F912-7A8A-4633-86FC-CB8CA56D676B}"/>
                </a:ext>
              </a:extLst>
            </p:cNvPr>
            <p:cNvSpPr txBox="1"/>
            <p:nvPr/>
          </p:nvSpPr>
          <p:spPr>
            <a:xfrm>
              <a:off x="7147242" y="3432985"/>
              <a:ext cx="3338408" cy="1743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000FF"/>
                  </a:solidFill>
                  <a:latin typeface="Courier New" panose="02070309020205020404" pitchFamily="49" charset="0"/>
                </a:rPr>
                <a:t>&lt;html&gt;</a:t>
              </a:r>
              <a:br>
                <a:rPr lang="en-US" sz="1400">
                  <a:solidFill>
                    <a:srgbClr val="0000FF"/>
                  </a:solidFill>
                  <a:latin typeface="Courier New" panose="02070309020205020404" pitchFamily="49" charset="0"/>
                </a:rPr>
              </a:br>
              <a:r>
                <a:rPr lang="en-US" sz="2800">
                  <a:solidFill>
                    <a:srgbClr val="0000FF"/>
                  </a:solidFill>
                  <a:latin typeface="Courier New" panose="02070309020205020404" pitchFamily="49" charset="0"/>
                </a:rPr>
                <a:t>…</a:t>
              </a:r>
              <a:br>
                <a:rPr lang="en-US" sz="1400" b="1">
                  <a:solidFill>
                    <a:srgbClr val="000000"/>
                  </a:solidFill>
                  <a:latin typeface="Courier New" panose="02070309020205020404" pitchFamily="49" charset="0"/>
                </a:rPr>
              </a:br>
              <a:r>
                <a:rPr lang="en-US" sz="1400">
                  <a:solidFill>
                    <a:srgbClr val="0000FF"/>
                  </a:solidFill>
                  <a:latin typeface="Courier New" panose="02070309020205020404" pitchFamily="49" charset="0"/>
                </a:rPr>
                <a:t>&lt;script</a:t>
              </a:r>
              <a:r>
                <a:rPr lang="en-US" sz="140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sz="1400" err="1">
                  <a:solidFill>
                    <a:srgbClr val="FF0000"/>
                  </a:solidFill>
                  <a:latin typeface="Courier New" panose="02070309020205020404" pitchFamily="49" charset="0"/>
                </a:rPr>
                <a:t>src</a:t>
              </a:r>
              <a:r>
                <a:rPr lang="en-US" sz="1400">
                  <a:solidFill>
                    <a:srgbClr val="000000"/>
                  </a:solidFill>
                  <a:latin typeface="Courier New" panose="02070309020205020404" pitchFamily="49" charset="0"/>
                </a:rPr>
                <a:t>=</a:t>
              </a:r>
              <a:r>
                <a:rPr lang="en-US" sz="1400" b="1">
                  <a:solidFill>
                    <a:srgbClr val="8000FF"/>
                  </a:solidFill>
                  <a:latin typeface="Courier New" panose="02070309020205020404" pitchFamily="49" charset="0"/>
                </a:rPr>
                <a:t>"</a:t>
              </a:r>
              <a:r>
                <a:rPr lang="en-US" sz="1400" b="1" err="1">
                  <a:solidFill>
                    <a:srgbClr val="8000FF"/>
                  </a:solidFill>
                  <a:latin typeface="Courier New" panose="02070309020205020404" pitchFamily="49" charset="0"/>
                </a:rPr>
                <a:t>data:text</a:t>
              </a:r>
              <a:r>
                <a:rPr lang="en-US" sz="1400" b="1">
                  <a:solidFill>
                    <a:srgbClr val="8000FF"/>
                  </a:solidFill>
                  <a:latin typeface="Courier New" panose="02070309020205020404" pitchFamily="49" charset="0"/>
                </a:rPr>
                <a:t>/html;base64,PHNjcmlwdD5hbGVydCgxKTwvc2NyaXB0Pg=="</a:t>
              </a:r>
              <a:r>
                <a:rPr lang="en-US" sz="1400">
                  <a:solidFill>
                    <a:srgbClr val="0000FF"/>
                  </a:solidFill>
                  <a:latin typeface="Courier New" panose="02070309020205020404" pitchFamily="49" charset="0"/>
                </a:rPr>
                <a:t>&gt;&lt;/script&gt;</a:t>
              </a:r>
              <a:br>
                <a:rPr lang="en-US" sz="1400" b="1">
                  <a:solidFill>
                    <a:srgbClr val="000000"/>
                  </a:solidFill>
                  <a:latin typeface="Courier New" panose="02070309020205020404" pitchFamily="49" charset="0"/>
                </a:rPr>
              </a:br>
              <a:r>
                <a:rPr lang="en-US" sz="1400">
                  <a:solidFill>
                    <a:srgbClr val="0000FF"/>
                  </a:solidFill>
                  <a:latin typeface="Courier New" panose="02070309020205020404" pitchFamily="49" charset="0"/>
                </a:rPr>
                <a:t>&lt;/html&gt;</a:t>
              </a:r>
              <a:endParaRPr lang="en-US" sz="14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DD5E0C-8986-4FB4-93A7-D2B96222E7CF}"/>
              </a:ext>
            </a:extLst>
          </p:cNvPr>
          <p:cNvGrpSpPr/>
          <p:nvPr/>
        </p:nvGrpSpPr>
        <p:grpSpPr>
          <a:xfrm>
            <a:off x="1899144" y="1561508"/>
            <a:ext cx="2264893" cy="369332"/>
            <a:chOff x="1899144" y="1617780"/>
            <a:chExt cx="2264893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926CDE4-4AA1-4294-84A2-860FF2A9BD74}"/>
                </a:ext>
              </a:extLst>
            </p:cNvPr>
            <p:cNvCxnSpPr>
              <a:cxnSpLocks/>
            </p:cNvCxnSpPr>
            <p:nvPr/>
          </p:nvCxnSpPr>
          <p:spPr>
            <a:xfrm>
              <a:off x="3277778" y="1783598"/>
              <a:ext cx="886259" cy="10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DAE9F4-0404-48AC-A3E5-33B8522D1489}"/>
                </a:ext>
              </a:extLst>
            </p:cNvPr>
            <p:cNvSpPr txBox="1"/>
            <p:nvPr/>
          </p:nvSpPr>
          <p:spPr>
            <a:xfrm>
              <a:off x="1899144" y="1617780"/>
              <a:ext cx="137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1238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70449"/>
            <a:ext cx="8596668" cy="753004"/>
          </a:xfrm>
        </p:spPr>
        <p:txBody>
          <a:bodyPr/>
          <a:lstStyle/>
          <a:p>
            <a:r>
              <a:rPr lang="en-US"/>
              <a:t>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9253"/>
            <a:ext cx="10408009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u="sng">
                <a:solidFill>
                  <a:schemeClr val="bg1">
                    <a:lumMod val="50000"/>
                  </a:schemeClr>
                </a:solidFill>
              </a:rPr>
              <a:t>A CSP policy deployed by the application:</a:t>
            </a:r>
            <a:br>
              <a:rPr lang="en-US" sz="2000" b="1">
                <a:latin typeface="Consolas" panose="020B0609020204030204" pitchFamily="49" charset="0"/>
              </a:rPr>
            </a:br>
            <a:r>
              <a:rPr 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Content-Security-Policy: </a:t>
            </a:r>
            <a:r>
              <a:rPr lang="en-US" sz="20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0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‘self’</a:t>
            </a:r>
            <a:endParaRPr lang="en-US" sz="200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sz="2000" i="1" u="sng">
                <a:solidFill>
                  <a:schemeClr val="bg1">
                    <a:lumMod val="50000"/>
                  </a:schemeClr>
                </a:solidFill>
              </a:rPr>
              <a:t>Execution through data URI:</a:t>
            </a:r>
            <a:endParaRPr lang="en-US" sz="2000"/>
          </a:p>
          <a:p>
            <a:pPr marL="0" indent="0">
              <a:buNone/>
            </a:pPr>
            <a:br>
              <a:rPr lang="en-US"/>
            </a:br>
            <a:endParaRPr lang="en-US"/>
          </a:p>
          <a:p>
            <a:pPr lvl="2"/>
            <a:endParaRPr lang="en-US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886249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Solution: data URI Expressions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E442FA-B4CF-471F-A535-C5CF81AB7A8F}"/>
              </a:ext>
            </a:extLst>
          </p:cNvPr>
          <p:cNvSpPr txBox="1"/>
          <p:nvPr/>
        </p:nvSpPr>
        <p:spPr>
          <a:xfrm>
            <a:off x="677334" y="2828835"/>
            <a:ext cx="9563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</a:rPr>
              <a:t>&lt;script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</a:rPr>
              <a:t>src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>
                <a:solidFill>
                  <a:srgbClr val="8000FF"/>
                </a:solidFill>
                <a:latin typeface="Courier New" panose="02070309020205020404" pitchFamily="49" charset="0"/>
              </a:rPr>
              <a:t>"/</a:t>
            </a:r>
            <a:r>
              <a:rPr lang="en-US" b="1" err="1">
                <a:solidFill>
                  <a:srgbClr val="8000FF"/>
                </a:solidFill>
                <a:latin typeface="Courier New" panose="02070309020205020404" pitchFamily="49" charset="0"/>
              </a:rPr>
              <a:t>myapplication</a:t>
            </a:r>
            <a:r>
              <a:rPr lang="en-US" b="1">
                <a:solidFill>
                  <a:srgbClr val="8000FF"/>
                </a:solidFill>
                <a:latin typeface="Courier New" panose="02070309020205020404" pitchFamily="49" charset="0"/>
              </a:rPr>
              <a:t>/resource.js“&gt;&lt;/script&gt; 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329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Attacking Your CSP: 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978420"/>
            <a:ext cx="10633091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Given the following CSP policy deployed by the application:</a:t>
            </a:r>
            <a:br>
              <a:rPr lang="en-US" sz="2800" b="1">
                <a:latin typeface="Consolas" panose="020B0609020204030204" pitchFamily="49" charset="0"/>
              </a:rPr>
            </a:br>
            <a:r>
              <a:rPr lang="en-US" sz="2800" b="1">
                <a:latin typeface="Consolas" panose="020B0609020204030204" pitchFamily="49" charset="0"/>
              </a:rPr>
              <a:t>Content-Security-Policy: script-</a:t>
            </a:r>
            <a:r>
              <a:rPr lang="en-US" sz="2800" b="1" err="1">
                <a:latin typeface="Consolas" panose="020B0609020204030204" pitchFamily="49" charset="0"/>
              </a:rPr>
              <a:t>src</a:t>
            </a:r>
            <a:r>
              <a:rPr lang="en-US" sz="2800" b="1">
                <a:latin typeface="Consolas" panose="020B0609020204030204" pitchFamily="49" charset="0"/>
              </a:rPr>
              <a:t> data:</a:t>
            </a:r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r>
              <a:rPr lang="en-US" sz="2800"/>
              <a:t>Which of the following is permitted to execute by this policy: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An inline script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An embedded image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An external script</a:t>
            </a:r>
            <a:endParaRPr lang="en-US" sz="2800" b="1"/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No script can execute</a:t>
            </a:r>
          </a:p>
          <a:p>
            <a:pPr>
              <a:buFontTx/>
              <a:buChar char="-"/>
            </a:pPr>
            <a:endParaRPr lang="en-US" sz="2800"/>
          </a:p>
          <a:p>
            <a:pPr>
              <a:buFontTx/>
              <a:buChar char="-"/>
            </a:pPr>
            <a:endParaRPr lang="en-US" sz="2800"/>
          </a:p>
          <a:p>
            <a:pPr marL="0" indent="0">
              <a:buNone/>
            </a:pPr>
            <a:br>
              <a:rPr lang="en-US" sz="2800"/>
            </a:br>
            <a:endParaRPr lang="en-US" sz="28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1225416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data URI Expressions</a:t>
            </a:r>
          </a:p>
        </p:txBody>
      </p:sp>
    </p:spTree>
    <p:extLst>
      <p:ext uri="{BB962C8B-B14F-4D97-AF65-F5344CB8AC3E}">
        <p14:creationId xmlns:p14="http://schemas.microsoft.com/office/powerpoint/2010/main" val="17399844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Attacking Your CSP: 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978420"/>
            <a:ext cx="10633091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Given the following CSP policy deployed by the application:</a:t>
            </a:r>
            <a:br>
              <a:rPr lang="en-US" sz="2800" b="1">
                <a:latin typeface="Consolas" panose="020B0609020204030204" pitchFamily="49" charset="0"/>
              </a:rPr>
            </a:br>
            <a:r>
              <a:rPr lang="en-US" sz="2800" b="1">
                <a:latin typeface="Consolas" panose="020B0609020204030204" pitchFamily="49" charset="0"/>
              </a:rPr>
              <a:t>Content-Security-Policy: script-</a:t>
            </a:r>
            <a:r>
              <a:rPr lang="en-US" sz="2800" b="1" err="1">
                <a:latin typeface="Consolas" panose="020B0609020204030204" pitchFamily="49" charset="0"/>
              </a:rPr>
              <a:t>src</a:t>
            </a:r>
            <a:r>
              <a:rPr lang="en-US" sz="2800" b="1">
                <a:latin typeface="Consolas" panose="020B0609020204030204" pitchFamily="49" charset="0"/>
              </a:rPr>
              <a:t> data:</a:t>
            </a:r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r>
              <a:rPr lang="en-US" sz="2800"/>
              <a:t>Which of the following is permitted to execute by this policy: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An inline script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An embedded image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An external script</a:t>
            </a:r>
            <a:endParaRPr lang="en-US" sz="2800" b="1"/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No script can execute</a:t>
            </a:r>
          </a:p>
          <a:p>
            <a:pPr>
              <a:buFontTx/>
              <a:buChar char="-"/>
            </a:pPr>
            <a:endParaRPr lang="en-US" sz="2800"/>
          </a:p>
          <a:p>
            <a:pPr>
              <a:buFontTx/>
              <a:buChar char="-"/>
            </a:pPr>
            <a:endParaRPr lang="en-US" sz="2800"/>
          </a:p>
          <a:p>
            <a:pPr marL="0" indent="0">
              <a:buNone/>
            </a:pPr>
            <a:br>
              <a:rPr lang="en-US" sz="2800"/>
            </a:br>
            <a:endParaRPr lang="en-US" sz="28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1225416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data URI Expressions</a:t>
            </a:r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D6FFD124-6CFD-4F1C-AA74-11F91C57E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136" y="4192168"/>
            <a:ext cx="260635" cy="26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312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0104"/>
            <a:ext cx="8596668" cy="753004"/>
          </a:xfrm>
        </p:spPr>
        <p:txBody>
          <a:bodyPr/>
          <a:lstStyle/>
          <a:p>
            <a:r>
              <a:rPr lang="en-US"/>
              <a:t>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158918"/>
            <a:ext cx="8596668" cy="36541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i="1" u="sng">
                <a:solidFill>
                  <a:schemeClr val="bg1">
                    <a:lumMod val="50000"/>
                  </a:schemeClr>
                </a:solidFill>
              </a:rPr>
              <a:t>A CSP policy deployed by the application:</a:t>
            </a:r>
            <a:endParaRPr lang="en-US" sz="2000" b="1" i="1" u="sng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Content-Security-Policy:</a:t>
            </a:r>
            <a:r>
              <a:rPr 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0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 'unsafe-inline'</a:t>
            </a:r>
            <a:br>
              <a:rPr lang="en-US" sz="2000">
                <a:solidFill>
                  <a:srgbClr val="000000"/>
                </a:solidFill>
              </a:rPr>
            </a:br>
            <a:br>
              <a:rPr lang="en-US" sz="2000" b="1">
                <a:latin typeface="Consolas" panose="020B0609020204030204" pitchFamily="49" charset="0"/>
              </a:rPr>
            </a:br>
            <a:r>
              <a:rPr lang="en-US" sz="2000" i="1" u="sng">
                <a:solidFill>
                  <a:schemeClr val="bg1">
                    <a:lumMod val="50000"/>
                  </a:schemeClr>
                </a:solidFill>
              </a:rPr>
              <a:t>Execution through inline event handlers:</a:t>
            </a:r>
            <a:endParaRPr lang="en-US" sz="2000" b="1" i="1" u="sng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br>
              <a:rPr lang="en-US" sz="2000"/>
            </a:br>
            <a:endParaRPr lang="en-US" sz="2000"/>
          </a:p>
          <a:p>
            <a:pPr lvl="2"/>
            <a:endParaRPr lang="en-US" sz="200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915920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Problem: unsafe-inline Expressions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F893D2-C2AF-49F7-953E-9DDDF9E6FD6A}"/>
              </a:ext>
            </a:extLst>
          </p:cNvPr>
          <p:cNvGrpSpPr/>
          <p:nvPr/>
        </p:nvGrpSpPr>
        <p:grpSpPr>
          <a:xfrm>
            <a:off x="677335" y="5542672"/>
            <a:ext cx="8452598" cy="1032215"/>
            <a:chOff x="677335" y="3882679"/>
            <a:chExt cx="8452598" cy="103221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6BB23-FA33-45D6-A31F-4D5D05B2FBAF}"/>
                </a:ext>
              </a:extLst>
            </p:cNvPr>
            <p:cNvGrpSpPr/>
            <p:nvPr/>
          </p:nvGrpSpPr>
          <p:grpSpPr>
            <a:xfrm>
              <a:off x="1702194" y="4362628"/>
              <a:ext cx="3418449" cy="552266"/>
              <a:chOff x="2883879" y="3131701"/>
              <a:chExt cx="3418449" cy="552266"/>
            </a:xfrm>
          </p:grpSpPr>
          <p:sp>
            <p:nvSpPr>
              <p:cNvPr id="10" name="Left Brace 9">
                <a:extLst>
                  <a:ext uri="{FF2B5EF4-FFF2-40B4-BE49-F238E27FC236}">
                    <a16:creationId xmlns:a16="http://schemas.microsoft.com/office/drawing/2014/main" id="{BABDC855-324C-42B5-A9F3-0F284B9C7AE8}"/>
                  </a:ext>
                </a:extLst>
              </p:cNvPr>
              <p:cNvSpPr/>
              <p:nvPr/>
            </p:nvSpPr>
            <p:spPr>
              <a:xfrm rot="16200000">
                <a:off x="4396975" y="2195377"/>
                <a:ext cx="96827" cy="1969476"/>
              </a:xfrm>
              <a:prstGeom prst="lef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DB201D-691A-42A2-8FB8-E2146012C493}"/>
                  </a:ext>
                </a:extLst>
              </p:cNvPr>
              <p:cNvSpPr txBox="1"/>
              <p:nvPr/>
            </p:nvSpPr>
            <p:spPr>
              <a:xfrm>
                <a:off x="2883879" y="3314635"/>
                <a:ext cx="34184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Inline Event Handlers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5F3149-EEB7-4074-B8CF-AB6565AB5A55}"/>
                </a:ext>
              </a:extLst>
            </p:cNvPr>
            <p:cNvSpPr txBox="1"/>
            <p:nvPr/>
          </p:nvSpPr>
          <p:spPr>
            <a:xfrm>
              <a:off x="677335" y="3882679"/>
              <a:ext cx="8452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  <a:latin typeface="Courier New" panose="02070309020205020404" pitchFamily="49" charset="0"/>
                </a:rPr>
                <a:t>&lt;button click="</a:t>
              </a:r>
              <a:r>
                <a:rPr lang="en-US" err="1">
                  <a:solidFill>
                    <a:srgbClr val="000000"/>
                  </a:solidFill>
                  <a:latin typeface="Courier New" panose="02070309020205020404" pitchFamily="49" charset="0"/>
                </a:rPr>
                <a:t>doSomethingHere</a:t>
              </a:r>
              <a:r>
                <a:rPr lang="en-US">
                  <a:solidFill>
                    <a:srgbClr val="000000"/>
                  </a:solidFill>
                  <a:latin typeface="Courier New" panose="02070309020205020404" pitchFamily="49" charset="0"/>
                </a:rPr>
                <a:t>()"</a:t>
              </a:r>
              <a:r>
                <a:rPr lang="en-US">
                  <a:solidFill>
                    <a:srgbClr val="0000FF"/>
                  </a:solidFill>
                  <a:latin typeface="Courier New" panose="02070309020205020404" pitchFamily="49" charset="0"/>
                </a:rPr>
                <a:t>&gt;&lt;/button&gt;</a:t>
              </a:r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B133F4-8FA9-4D0A-A593-CFF6788436DD}"/>
              </a:ext>
            </a:extLst>
          </p:cNvPr>
          <p:cNvGrpSpPr/>
          <p:nvPr/>
        </p:nvGrpSpPr>
        <p:grpSpPr>
          <a:xfrm>
            <a:off x="3720909" y="626436"/>
            <a:ext cx="7188586" cy="4173410"/>
            <a:chOff x="6468793" y="1901840"/>
            <a:chExt cx="4546209" cy="4546209"/>
          </a:xfrm>
        </p:grpSpPr>
        <p:pic>
          <p:nvPicPr>
            <p:cNvPr id="14" name="Graphic 13" descr="Browser window">
              <a:extLst>
                <a:ext uri="{FF2B5EF4-FFF2-40B4-BE49-F238E27FC236}">
                  <a16:creationId xmlns:a16="http://schemas.microsoft.com/office/drawing/2014/main" id="{2A58A049-7E6A-44AA-962F-753B6DB05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68793" y="1901840"/>
              <a:ext cx="4546209" cy="454620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B3CCE0-44AC-4207-A00F-978D034C5698}"/>
                </a:ext>
              </a:extLst>
            </p:cNvPr>
            <p:cNvSpPr txBox="1"/>
            <p:nvPr/>
          </p:nvSpPr>
          <p:spPr>
            <a:xfrm>
              <a:off x="7168931" y="2947181"/>
              <a:ext cx="207693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/>
                <a:t>http://localhost:8090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3DCE8B-18C6-497B-8706-77ED3FD11BCF}"/>
                </a:ext>
              </a:extLst>
            </p:cNvPr>
            <p:cNvSpPr txBox="1"/>
            <p:nvPr/>
          </p:nvSpPr>
          <p:spPr>
            <a:xfrm>
              <a:off x="7147243" y="3432985"/>
              <a:ext cx="3236197" cy="127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000FF"/>
                  </a:solidFill>
                  <a:latin typeface="Courier New" panose="02070309020205020404" pitchFamily="49" charset="0"/>
                </a:rPr>
                <a:t>&lt;html&gt;</a:t>
              </a:r>
              <a:br>
                <a:rPr lang="en-US" sz="1400">
                  <a:solidFill>
                    <a:srgbClr val="0000FF"/>
                  </a:solidFill>
                  <a:latin typeface="Courier New" panose="02070309020205020404" pitchFamily="49" charset="0"/>
                </a:rPr>
              </a:br>
              <a:r>
                <a:rPr lang="en-US" sz="2800">
                  <a:solidFill>
                    <a:srgbClr val="0000FF"/>
                  </a:solidFill>
                  <a:latin typeface="Courier New" panose="02070309020205020404" pitchFamily="49" charset="0"/>
                </a:rPr>
                <a:t>…</a:t>
              </a:r>
              <a:br>
                <a:rPr lang="en-US" sz="1400" b="1">
                  <a:solidFill>
                    <a:srgbClr val="000000"/>
                  </a:solidFill>
                  <a:latin typeface="Courier New" panose="02070309020205020404" pitchFamily="49" charset="0"/>
                </a:rPr>
              </a:br>
              <a:r>
                <a:rPr lang="en-US" sz="1400">
                  <a:solidFill>
                    <a:srgbClr val="0000FF"/>
                  </a:solidFill>
                  <a:latin typeface="Courier New" panose="02070309020205020404" pitchFamily="49" charset="0"/>
                </a:rPr>
                <a:t>&lt;button click="</a:t>
              </a:r>
              <a:r>
                <a:rPr lang="en-US" sz="140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doSomethingHere</a:t>
              </a:r>
              <a:r>
                <a:rPr lang="en-US" sz="1400">
                  <a:solidFill>
                    <a:srgbClr val="000000"/>
                  </a:solidFill>
                  <a:latin typeface="Courier New" panose="02070309020205020404" pitchFamily="49" charset="0"/>
                </a:rPr>
                <a:t>()"</a:t>
              </a:r>
              <a:r>
                <a:rPr lang="en-US" sz="1400">
                  <a:solidFill>
                    <a:srgbClr val="0000FF"/>
                  </a:solidFill>
                  <a:latin typeface="Courier New" panose="02070309020205020404" pitchFamily="49" charset="0"/>
                </a:rPr>
                <a:t>&gt;&lt;/button&gt;</a:t>
              </a:r>
              <a:endParaRPr lang="en-US" sz="1400"/>
            </a:p>
            <a:p>
              <a:r>
                <a:rPr lang="en-US" sz="1400">
                  <a:solidFill>
                    <a:srgbClr val="0000FF"/>
                  </a:solidFill>
                  <a:latin typeface="Courier New" panose="02070309020205020404" pitchFamily="49" charset="0"/>
                </a:rPr>
                <a:t>&lt;/html&gt;</a:t>
              </a:r>
              <a:endParaRPr lang="en-US" sz="1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B02916-AA5E-4B85-93B9-A2256BE5832E}"/>
              </a:ext>
            </a:extLst>
          </p:cNvPr>
          <p:cNvGrpSpPr/>
          <p:nvPr/>
        </p:nvGrpSpPr>
        <p:grpSpPr>
          <a:xfrm>
            <a:off x="1899144" y="1561508"/>
            <a:ext cx="2264893" cy="369332"/>
            <a:chOff x="1899144" y="1617780"/>
            <a:chExt cx="2264893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0E4245F-4E3E-40D5-8AA4-10203A4E5666}"/>
                </a:ext>
              </a:extLst>
            </p:cNvPr>
            <p:cNvCxnSpPr>
              <a:cxnSpLocks/>
            </p:cNvCxnSpPr>
            <p:nvPr/>
          </p:nvCxnSpPr>
          <p:spPr>
            <a:xfrm>
              <a:off x="3277778" y="1783598"/>
              <a:ext cx="886259" cy="10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F35F98-E722-43F2-B58E-9ACACC17DD32}"/>
                </a:ext>
              </a:extLst>
            </p:cNvPr>
            <p:cNvSpPr txBox="1"/>
            <p:nvPr/>
          </p:nvSpPr>
          <p:spPr>
            <a:xfrm>
              <a:off x="1899144" y="1617780"/>
              <a:ext cx="137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0964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031CA-A837-4126-B644-7D20786D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Sites and Domains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E61030-4C96-440C-AB70-6F03A754B011}"/>
              </a:ext>
            </a:extLst>
          </p:cNvPr>
          <p:cNvGrpSpPr/>
          <p:nvPr/>
        </p:nvGrpSpPr>
        <p:grpSpPr>
          <a:xfrm>
            <a:off x="1249347" y="2533808"/>
            <a:ext cx="8081611" cy="1320800"/>
            <a:chOff x="0" y="0"/>
            <a:chExt cx="8081611" cy="111440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146F276-25E0-4C1E-ABCA-400C392B7918}"/>
                </a:ext>
              </a:extLst>
            </p:cNvPr>
            <p:cNvSpPr/>
            <p:nvPr/>
          </p:nvSpPr>
          <p:spPr>
            <a:xfrm>
              <a:off x="0" y="0"/>
              <a:ext cx="8081611" cy="111440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381F1E8C-8900-4447-8258-655AF3B62900}"/>
                </a:ext>
              </a:extLst>
            </p:cNvPr>
            <p:cNvSpPr txBox="1"/>
            <p:nvPr/>
          </p:nvSpPr>
          <p:spPr>
            <a:xfrm>
              <a:off x="32640" y="32640"/>
              <a:ext cx="6879077" cy="10491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/>
                <a:t>Same-site</a:t>
              </a:r>
              <a:r>
                <a:rPr lang="en-US" sz="2000" kern="1200"/>
                <a:t> or </a:t>
              </a:r>
              <a:r>
                <a:rPr lang="en-US" sz="2000" b="1" kern="1200"/>
                <a:t>cross-site</a:t>
              </a:r>
              <a:r>
                <a:rPr lang="en-US" sz="2000" kern="1200"/>
                <a:t> is determined based on the registered domain, NOT based on the origin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B7490A-E8C4-4DC6-8573-D690A5865D06}"/>
              </a:ext>
            </a:extLst>
          </p:cNvPr>
          <p:cNvGrpSpPr/>
          <p:nvPr/>
        </p:nvGrpSpPr>
        <p:grpSpPr>
          <a:xfrm>
            <a:off x="1962430" y="4141652"/>
            <a:ext cx="8081611" cy="1320799"/>
            <a:chOff x="713083" y="1300143"/>
            <a:chExt cx="8081611" cy="111440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5A43827-4797-4B62-A687-C4AB1513D870}"/>
                </a:ext>
              </a:extLst>
            </p:cNvPr>
            <p:cNvSpPr/>
            <p:nvPr/>
          </p:nvSpPr>
          <p:spPr>
            <a:xfrm>
              <a:off x="713083" y="1300143"/>
              <a:ext cx="8081611" cy="111440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727682"/>
                <a:satOff val="-41964"/>
                <a:lumOff val="4314"/>
                <a:alphaOff val="0"/>
              </a:schemeClr>
            </a:fillRef>
            <a:effectRef idx="0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Rounded Corners 6">
              <a:extLst>
                <a:ext uri="{FF2B5EF4-FFF2-40B4-BE49-F238E27FC236}">
                  <a16:creationId xmlns:a16="http://schemas.microsoft.com/office/drawing/2014/main" id="{D81CD73D-CE83-446D-AB37-C5413257DCBB}"/>
                </a:ext>
              </a:extLst>
            </p:cNvPr>
            <p:cNvSpPr txBox="1"/>
            <p:nvPr/>
          </p:nvSpPr>
          <p:spPr>
            <a:xfrm>
              <a:off x="745723" y="1332783"/>
              <a:ext cx="6578882" cy="10491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Registered domain is the domain you buy from GoDaddy, for example: example.com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532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0104"/>
            <a:ext cx="8596668" cy="753004"/>
          </a:xfrm>
        </p:spPr>
        <p:txBody>
          <a:bodyPr/>
          <a:lstStyle/>
          <a:p>
            <a:r>
              <a:rPr lang="en-US"/>
              <a:t>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4958"/>
            <a:ext cx="8596668" cy="36541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i="1" u="sng">
                <a:solidFill>
                  <a:schemeClr val="bg1">
                    <a:lumMod val="50000"/>
                  </a:schemeClr>
                </a:solidFill>
              </a:rPr>
              <a:t>A more secure CSP policy to address unsafe-inline:</a:t>
            </a:r>
            <a:endParaRPr lang="en-US" sz="2000" b="1" i="1" u="sng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Content-Security-Policy:</a:t>
            </a:r>
            <a:r>
              <a:rPr 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0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 'self'</a:t>
            </a:r>
            <a:br>
              <a:rPr lang="en-US" sz="2000">
                <a:solidFill>
                  <a:srgbClr val="000000"/>
                </a:solidFill>
              </a:rPr>
            </a:br>
            <a:br>
              <a:rPr lang="en-US" sz="2000" b="1">
                <a:latin typeface="Consolas" panose="020B0609020204030204" pitchFamily="49" charset="0"/>
              </a:rPr>
            </a:br>
            <a:r>
              <a:rPr lang="en-US" sz="2000" b="1" i="1" u="sng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Externalize event handler</a:t>
            </a:r>
            <a:r>
              <a:rPr lang="en-US" sz="2000" i="1" u="sng">
                <a:solidFill>
                  <a:schemeClr val="bg1">
                    <a:lumMod val="50000"/>
                  </a:schemeClr>
                </a:solidFill>
              </a:rPr>
              <a:t>:</a:t>
            </a:r>
            <a:endParaRPr lang="en-US" sz="2000" b="1" i="1" u="sng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br>
              <a:rPr lang="en-US" sz="2000"/>
            </a:br>
            <a:endParaRPr lang="en-US" sz="2000"/>
          </a:p>
          <a:p>
            <a:pPr lvl="2"/>
            <a:endParaRPr lang="en-US" sz="200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915920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Solution 1: unsafe-inline Expressions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5F3149-EEB7-4074-B8CF-AB6565AB5A55}"/>
              </a:ext>
            </a:extLst>
          </p:cNvPr>
          <p:cNvSpPr txBox="1"/>
          <p:nvPr/>
        </p:nvSpPr>
        <p:spPr>
          <a:xfrm>
            <a:off x="677334" y="3052707"/>
            <a:ext cx="84525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00FF"/>
                </a:solidFill>
              </a:rPr>
              <a:t>index.html</a:t>
            </a:r>
          </a:p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</a:rPr>
              <a:t>&lt;button id=“</a:t>
            </a:r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</a:rPr>
              <a:t>myLink</a:t>
            </a:r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</a:rPr>
              <a:t>”&gt;&lt;/button&gt;</a:t>
            </a:r>
          </a:p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</a:rPr>
              <a:t>&lt;script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</a:rPr>
              <a:t>src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>
                <a:solidFill>
                  <a:srgbClr val="8000FF"/>
                </a:solidFill>
                <a:latin typeface="Courier New" panose="02070309020205020404" pitchFamily="49" charset="0"/>
              </a:rPr>
              <a:t>"somefile.js"</a:t>
            </a:r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</a:rPr>
              <a:t>&gt;&lt;/script&gt;</a:t>
            </a:r>
            <a:endParaRPr lang="en-US"/>
          </a:p>
          <a:p>
            <a:endParaRPr lang="en-US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b="1">
                <a:solidFill>
                  <a:srgbClr val="0000FF"/>
                </a:solidFill>
              </a:rPr>
              <a:t>somefile.js</a:t>
            </a:r>
          </a:p>
          <a:p>
            <a:r>
              <a:rPr lang="en-US" b="1" err="1">
                <a:solidFill>
                  <a:srgbClr val="804000"/>
                </a:solidFill>
                <a:latin typeface="Courier New" panose="02070309020205020404" pitchFamily="49" charset="0"/>
              </a:rPr>
              <a:t>document</a:t>
            </a:r>
            <a:r>
              <a:rPr lang="en-US" b="1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getElementById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err="1">
                <a:solidFill>
                  <a:srgbClr val="808080"/>
                </a:solidFill>
                <a:latin typeface="Courier New" panose="02070309020205020404" pitchFamily="49" charset="0"/>
              </a:rPr>
              <a:t>myLink</a:t>
            </a:r>
            <a:r>
              <a:rPr lang="en-US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</a:rPr>
              <a:t>).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addEventListener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>
                <a:solidFill>
                  <a:srgbClr val="808080"/>
                </a:solidFill>
                <a:latin typeface="Courier New" panose="02070309020205020404" pitchFamily="49" charset="0"/>
              </a:rPr>
              <a:t>"click"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</a:rPr>
              <a:t>=&gt;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doSomething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93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0104"/>
            <a:ext cx="8596668" cy="753004"/>
          </a:xfrm>
        </p:spPr>
        <p:txBody>
          <a:bodyPr/>
          <a:lstStyle/>
          <a:p>
            <a:r>
              <a:rPr lang="en-US"/>
              <a:t>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4958"/>
            <a:ext cx="8596668" cy="36541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i="1" u="sng">
                <a:solidFill>
                  <a:schemeClr val="bg1">
                    <a:lumMod val="50000"/>
                  </a:schemeClr>
                </a:solidFill>
              </a:rPr>
              <a:t>A more secure CSP policy to address unsafe-inline:</a:t>
            </a:r>
            <a:endParaRPr lang="en-US" sz="2000" b="1" i="1" u="sng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Content-Security-Policy:</a:t>
            </a:r>
            <a:r>
              <a:rPr 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0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 'nonce-</a:t>
            </a:r>
            <a:r>
              <a:rPr lang="en-US" sz="200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Ab1D25902'</a:t>
            </a:r>
            <a:br>
              <a:rPr lang="en-US" sz="2000">
                <a:solidFill>
                  <a:srgbClr val="000000"/>
                </a:solidFill>
              </a:rPr>
            </a:br>
            <a:br>
              <a:rPr lang="en-US" sz="2000" b="1">
                <a:latin typeface="Consolas" panose="020B0609020204030204" pitchFamily="49" charset="0"/>
              </a:rPr>
            </a:br>
            <a:r>
              <a:rPr lang="en-US" sz="2000" b="1" i="1" u="sng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Refactor to use a nonce in the script block</a:t>
            </a:r>
            <a:r>
              <a:rPr lang="en-US" sz="2000" i="1" u="sng">
                <a:solidFill>
                  <a:schemeClr val="bg1">
                    <a:lumMod val="50000"/>
                  </a:schemeClr>
                </a:solidFill>
              </a:rPr>
              <a:t>:</a:t>
            </a:r>
            <a:endParaRPr lang="en-US" sz="2000" b="1" i="1" u="sng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br>
              <a:rPr lang="en-US" sz="2000"/>
            </a:br>
            <a:endParaRPr lang="en-US" sz="2000"/>
          </a:p>
          <a:p>
            <a:pPr lvl="2"/>
            <a:endParaRPr lang="en-US" sz="200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915920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Solution 2: unsafe-inline Expressions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5F3149-EEB7-4074-B8CF-AB6565AB5A55}"/>
              </a:ext>
            </a:extLst>
          </p:cNvPr>
          <p:cNvSpPr txBox="1"/>
          <p:nvPr/>
        </p:nvSpPr>
        <p:spPr>
          <a:xfrm>
            <a:off x="677334" y="3052707"/>
            <a:ext cx="84525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00FF"/>
                </a:solidFill>
              </a:rPr>
              <a:t>index.html</a:t>
            </a:r>
          </a:p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</a:rPr>
              <a:t>&lt;button id="</a:t>
            </a:r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</a:rPr>
              <a:t>myLink</a:t>
            </a:r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</a:rPr>
              <a:t>"&gt;&lt;/button&gt;</a:t>
            </a:r>
            <a:br>
              <a:rPr lang="en-US">
                <a:solidFill>
                  <a:srgbClr val="0000FF"/>
                </a:solidFill>
                <a:latin typeface="Courier New" panose="02070309020205020404" pitchFamily="49" charset="0"/>
              </a:rPr>
            </a:br>
            <a:endParaRPr lang="en-US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</a:rPr>
              <a:t>&lt;script nonce="</a:t>
            </a:r>
            <a:r>
              <a:rPr lang="en-US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Ab1D25902</a:t>
            </a:r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</a:rPr>
              <a:t>"&gt;</a:t>
            </a:r>
          </a:p>
          <a:p>
            <a:r>
              <a:rPr lang="en-US" b="1" err="1">
                <a:solidFill>
                  <a:srgbClr val="804000"/>
                </a:solidFill>
                <a:latin typeface="Courier New" panose="02070309020205020404" pitchFamily="49" charset="0"/>
              </a:rPr>
              <a:t>document</a:t>
            </a:r>
            <a:r>
              <a:rPr lang="en-US" b="1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getElementById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err="1">
                <a:solidFill>
                  <a:srgbClr val="808080"/>
                </a:solidFill>
                <a:latin typeface="Courier New" panose="02070309020205020404" pitchFamily="49" charset="0"/>
              </a:rPr>
              <a:t>myLink</a:t>
            </a:r>
            <a:r>
              <a:rPr lang="en-US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</a:rPr>
              <a:t>).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addEventListener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>
                <a:solidFill>
                  <a:srgbClr val="808080"/>
                </a:solidFill>
                <a:latin typeface="Courier New" panose="02070309020205020404" pitchFamily="49" charset="0"/>
              </a:rPr>
              <a:t>"click"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</a:rPr>
              <a:t>=&gt;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doSomething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US"/>
          </a:p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</a:rPr>
              <a:t>&lt;/script&gt;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172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0104"/>
            <a:ext cx="8596668" cy="753004"/>
          </a:xfrm>
        </p:spPr>
        <p:txBody>
          <a:bodyPr/>
          <a:lstStyle/>
          <a:p>
            <a:r>
              <a:rPr lang="en-US"/>
              <a:t>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4958"/>
            <a:ext cx="8596668" cy="36541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i="1" u="sng">
                <a:solidFill>
                  <a:schemeClr val="bg1">
                    <a:lumMod val="50000"/>
                  </a:schemeClr>
                </a:solidFill>
              </a:rPr>
              <a:t>A more secure CSP policy to address unsafe-inline:</a:t>
            </a:r>
            <a:endParaRPr lang="en-US" sz="2000" b="1" i="1" u="sng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Content-Security-Policy:</a:t>
            </a:r>
            <a:r>
              <a:rPr 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0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 'sha256-bCA1a4…'</a:t>
            </a:r>
            <a:br>
              <a:rPr lang="en-US" sz="2000">
                <a:solidFill>
                  <a:srgbClr val="000000"/>
                </a:solidFill>
              </a:rPr>
            </a:br>
            <a:br>
              <a:rPr lang="en-US" sz="2000" b="1">
                <a:latin typeface="Consolas" panose="020B0609020204030204" pitchFamily="49" charset="0"/>
              </a:rPr>
            </a:br>
            <a:r>
              <a:rPr lang="en-US" sz="2000" b="1" i="1" u="sng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Refactor using a hash of the script block</a:t>
            </a:r>
            <a:r>
              <a:rPr lang="en-US" sz="2000" i="1" u="sng">
                <a:solidFill>
                  <a:schemeClr val="bg1">
                    <a:lumMod val="50000"/>
                  </a:schemeClr>
                </a:solidFill>
              </a:rPr>
              <a:t>:</a:t>
            </a:r>
            <a:endParaRPr lang="en-US" sz="2000" b="1" i="1" u="sng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br>
              <a:rPr lang="en-US" sz="2000"/>
            </a:br>
            <a:endParaRPr lang="en-US" sz="2000"/>
          </a:p>
          <a:p>
            <a:pPr lvl="2"/>
            <a:endParaRPr lang="en-US" sz="200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915920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Solution 3: unsafe-inline Expressions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5F3149-EEB7-4074-B8CF-AB6565AB5A55}"/>
              </a:ext>
            </a:extLst>
          </p:cNvPr>
          <p:cNvSpPr txBox="1"/>
          <p:nvPr/>
        </p:nvSpPr>
        <p:spPr>
          <a:xfrm>
            <a:off x="677334" y="3052707"/>
            <a:ext cx="84525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00FF"/>
                </a:solidFill>
              </a:rPr>
              <a:t>index.html</a:t>
            </a:r>
          </a:p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</a:rPr>
              <a:t>&lt;button id="</a:t>
            </a:r>
            <a:r>
              <a:rPr lang="en-US" err="1">
                <a:solidFill>
                  <a:srgbClr val="0000FF"/>
                </a:solidFill>
                <a:latin typeface="Courier New" panose="02070309020205020404" pitchFamily="49" charset="0"/>
              </a:rPr>
              <a:t>myLink</a:t>
            </a:r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</a:rPr>
              <a:t>"&gt;&lt;/button&gt;</a:t>
            </a:r>
            <a:br>
              <a:rPr lang="en-US">
                <a:solidFill>
                  <a:srgbClr val="0000FF"/>
                </a:solidFill>
                <a:latin typeface="Courier New" panose="02070309020205020404" pitchFamily="49" charset="0"/>
              </a:rPr>
            </a:br>
            <a:endParaRPr lang="en-US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</a:rPr>
              <a:t>&lt;script&gt;</a:t>
            </a:r>
          </a:p>
          <a:p>
            <a:r>
              <a:rPr lang="en-US" b="1" err="1">
                <a:solidFill>
                  <a:srgbClr val="804000"/>
                </a:solidFill>
                <a:latin typeface="Courier New" panose="02070309020205020404" pitchFamily="49" charset="0"/>
              </a:rPr>
              <a:t>document</a:t>
            </a:r>
            <a:r>
              <a:rPr lang="en-US" b="1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getElementById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err="1">
                <a:solidFill>
                  <a:srgbClr val="808080"/>
                </a:solidFill>
                <a:latin typeface="Courier New" panose="02070309020205020404" pitchFamily="49" charset="0"/>
              </a:rPr>
              <a:t>myLink</a:t>
            </a:r>
            <a:r>
              <a:rPr lang="en-US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</a:rPr>
              <a:t>).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addEventListener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>
                <a:solidFill>
                  <a:srgbClr val="808080"/>
                </a:solidFill>
                <a:latin typeface="Courier New" panose="02070309020205020404" pitchFamily="49" charset="0"/>
              </a:rPr>
              <a:t>"click"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</a:rPr>
              <a:t>=&gt;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Courier New" panose="02070309020205020404" pitchFamily="49" charset="0"/>
              </a:rPr>
              <a:t>doSomething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US"/>
          </a:p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</a:rPr>
              <a:t>&lt;/script&gt;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03CFFD-7F16-45AA-B26C-AE7B62155F5F}"/>
              </a:ext>
            </a:extLst>
          </p:cNvPr>
          <p:cNvGrpSpPr/>
          <p:nvPr/>
        </p:nvGrpSpPr>
        <p:grpSpPr>
          <a:xfrm>
            <a:off x="4332722" y="3422039"/>
            <a:ext cx="5054156" cy="607036"/>
            <a:chOff x="1870551" y="1535274"/>
            <a:chExt cx="5054156" cy="607036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11DCC42-AC50-42B9-9498-94A269639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0551" y="1783598"/>
              <a:ext cx="1407227" cy="3587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A26245-EFE3-4F55-A960-9DC02BF6C496}"/>
                </a:ext>
              </a:extLst>
            </p:cNvPr>
            <p:cNvSpPr txBox="1"/>
            <p:nvPr/>
          </p:nvSpPr>
          <p:spPr>
            <a:xfrm>
              <a:off x="3371732" y="1535274"/>
              <a:ext cx="3552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Sha256 hash of the entire block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71183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Attacking Your CSP: Misconfigured CSP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73F6027-A30E-470D-8268-A26CB5B356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8238549"/>
              </p:ext>
            </p:extLst>
          </p:nvPr>
        </p:nvGraphicFramePr>
        <p:xfrm>
          <a:off x="386078" y="1531415"/>
          <a:ext cx="984113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72611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Attacking Your CSP: 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81468"/>
            <a:ext cx="10837332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Given the following CSP policy deployed by the application:</a:t>
            </a:r>
            <a:endParaRPr lang="en-US" sz="2800" b="1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1">
                <a:latin typeface="Consolas" panose="020B0609020204030204" pitchFamily="49" charset="0"/>
              </a:rPr>
              <a:t>Content-Security-Policy: script-</a:t>
            </a:r>
            <a:r>
              <a:rPr lang="en-US" sz="2800" b="1" err="1">
                <a:latin typeface="Consolas" panose="020B0609020204030204" pitchFamily="49" charset="0"/>
              </a:rPr>
              <a:t>src</a:t>
            </a:r>
            <a:r>
              <a:rPr lang="en-US" sz="2800" b="1">
                <a:latin typeface="Consolas" panose="020B0609020204030204" pitchFamily="49" charset="0"/>
              </a:rPr>
              <a:t> 'self' 'unsafe-inline'</a:t>
            </a:r>
            <a:br>
              <a:rPr lang="en-US" sz="2800" b="1">
                <a:latin typeface="Consolas" panose="020B0609020204030204" pitchFamily="49" charset="0"/>
              </a:rPr>
            </a:br>
            <a:endParaRPr lang="en-US" sz="2800" b="1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/>
              <a:t>Which of the following is permitted by the policy?  (Choose Two)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DOM element event handlers</a:t>
            </a:r>
            <a:endParaRPr lang="en-US" sz="280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Script blocks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Scripts from any origin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Scripts from any domain</a:t>
            </a:r>
            <a:br>
              <a:rPr lang="en-US" sz="2800"/>
            </a:br>
            <a:endParaRPr lang="en-US" sz="28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1225416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Wildcard Expressions</a:t>
            </a:r>
          </a:p>
        </p:txBody>
      </p:sp>
    </p:spTree>
    <p:extLst>
      <p:ext uri="{BB962C8B-B14F-4D97-AF65-F5344CB8AC3E}">
        <p14:creationId xmlns:p14="http://schemas.microsoft.com/office/powerpoint/2010/main" val="5639825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Attacking Your CSP: 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81468"/>
            <a:ext cx="10837332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Given the following CSP policy deployed by the application:</a:t>
            </a:r>
            <a:endParaRPr lang="en-US" sz="2800" b="1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1">
                <a:latin typeface="Consolas" panose="020B0609020204030204" pitchFamily="49" charset="0"/>
              </a:rPr>
              <a:t>Content-Security-Policy: script-</a:t>
            </a:r>
            <a:r>
              <a:rPr lang="en-US" sz="2800" b="1" err="1">
                <a:latin typeface="Consolas" panose="020B0609020204030204" pitchFamily="49" charset="0"/>
              </a:rPr>
              <a:t>src</a:t>
            </a:r>
            <a:r>
              <a:rPr lang="en-US" sz="2800" b="1">
                <a:latin typeface="Consolas" panose="020B0609020204030204" pitchFamily="49" charset="0"/>
              </a:rPr>
              <a:t> 'self' 'unsafe-inline'</a:t>
            </a:r>
            <a:br>
              <a:rPr lang="en-US" sz="2800" b="1">
                <a:latin typeface="Consolas" panose="020B0609020204030204" pitchFamily="49" charset="0"/>
              </a:rPr>
            </a:br>
            <a:endParaRPr lang="en-US" sz="2800" b="1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/>
              <a:t>Which of the following is permitted by the policy?  (Choose Two)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DOM element event handlers</a:t>
            </a:r>
            <a:endParaRPr lang="en-US" sz="280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Script blocks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Scripts from any origin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Scripts from any domain</a:t>
            </a:r>
            <a:br>
              <a:rPr lang="en-US" sz="2800"/>
            </a:br>
            <a:endParaRPr lang="en-US" sz="28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1225416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Wildcard Expressions</a:t>
            </a:r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D3EB1BF5-0E24-4645-B1A1-113B94286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136" y="4417251"/>
            <a:ext cx="260635" cy="260635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BEEAC79D-90C8-4525-8DC9-28B40C739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788" y="4977611"/>
            <a:ext cx="260635" cy="26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512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0950E3-B429-4D90-AB64-459D6E1C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Trusted Types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D14CDE-8E2B-4CEE-A801-50565C484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075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BA9EC-6B2F-49BB-AEF0-F214B16E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2EF5BF-45DB-439B-93FA-F44AC7A2C2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29545" y="2033992"/>
            <a:ext cx="6057509" cy="221835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F48234-B403-459D-9BC7-C709F8BE32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34" y="4355937"/>
            <a:ext cx="8596670" cy="168542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173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1A990F-AE99-4B96-94E3-FDB84CB3D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83DD0D-5FFF-4880-84E5-166171B04F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8478241" cy="1832677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73D92F-161B-4A54-B3F8-62423B4C36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333" y="4146499"/>
            <a:ext cx="8464841" cy="24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893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5A7E-DA07-4310-B3E0-8AA858746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1764407"/>
            <a:ext cx="5760846" cy="2310312"/>
          </a:xfrm>
        </p:spPr>
        <p:txBody>
          <a:bodyPr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Trusted 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CB51CB-6FEA-422C-9F67-AE5801F4D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4165152"/>
            <a:ext cx="5760846" cy="682079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chemeClr val="tx2"/>
                </a:solidFill>
              </a:rPr>
              <a:t>Dr. Sunny Wear</a:t>
            </a:r>
          </a:p>
          <a:p>
            <a:r>
              <a:rPr lang="en-US">
                <a:solidFill>
                  <a:schemeClr val="tx2"/>
                </a:solidFill>
              </a:rPr>
              <a:t>6/15/2021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7F0F6-B7C9-4211-9BD2-D5C73D71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8CE-5F19-42BB-8181-F384BFEC5AF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73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031CA-A837-4126-B644-7D20786D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Definition of Domain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81F4B5D-D058-41D2-975F-8F46790463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3020046"/>
              </p:ext>
            </p:extLst>
          </p:nvPr>
        </p:nvGraphicFramePr>
        <p:xfrm>
          <a:off x="1669774" y="1616765"/>
          <a:ext cx="7951304" cy="5241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20983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Content Placeholder 2">
            <a:extLst>
              <a:ext uri="{FF2B5EF4-FFF2-40B4-BE49-F238E27FC236}">
                <a16:creationId xmlns:a16="http://schemas.microsoft.com/office/drawing/2014/main" id="{6D304452-7AAF-41C7-873C-AB27D7BE4A1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F44F7-60E0-4937-AAFB-DA6DBF42D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8CE-5F19-42BB-8181-F384BFEC5AFB}" type="slidenum">
              <a:rPr lang="en-US" smtClean="0"/>
              <a:t>90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282F39E-4B2D-4145-B10D-F440491D2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Trusted Types?</a:t>
            </a:r>
          </a:p>
        </p:txBody>
      </p:sp>
    </p:spTree>
    <p:extLst>
      <p:ext uri="{BB962C8B-B14F-4D97-AF65-F5344CB8AC3E}">
        <p14:creationId xmlns:p14="http://schemas.microsoft.com/office/powerpoint/2010/main" val="30265742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97036-335B-4AB9-9DE7-FC762E343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9896" y="1671676"/>
            <a:ext cx="7801233" cy="4861572"/>
          </a:xfrm>
        </p:spPr>
        <p:txBody>
          <a:bodyPr/>
          <a:lstStyle/>
          <a:p>
            <a:pPr marL="0" indent="0">
              <a:buNone/>
            </a:pPr>
            <a:endParaRPr lang="en-US" sz="1600" i="1" u="sng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600" i="1" u="sng">
                <a:solidFill>
                  <a:schemeClr val="bg2">
                    <a:lumMod val="50000"/>
                  </a:schemeClr>
                </a:solidFill>
              </a:rPr>
              <a:t>A typical DOM-based XSS vulnerability, which also occurs in many script gadgets</a:t>
            </a:r>
          </a:p>
          <a:p>
            <a:pPr marL="0" indent="0">
              <a:buNone/>
            </a:pPr>
            <a:endParaRPr lang="en-US" i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30021-AD91-4C70-ABB3-D6A1136926D4}"/>
              </a:ext>
            </a:extLst>
          </p:cNvPr>
          <p:cNvSpPr txBox="1"/>
          <p:nvPr/>
        </p:nvSpPr>
        <p:spPr>
          <a:xfrm>
            <a:off x="1248987" y="2671048"/>
            <a:ext cx="8632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document.querySelector(</a:t>
            </a:r>
            <a:r>
              <a:rPr lang="en-US" sz="2000">
                <a:solidFill>
                  <a:srgbClr val="FF0000"/>
                </a:solidFill>
              </a:rPr>
              <a:t>"#data”</a:t>
            </a:r>
            <a:r>
              <a:rPr lang="en-US" sz="2000"/>
              <a:t>).innerHTML = </a:t>
            </a:r>
            <a:r>
              <a:rPr lang="en-US" sz="2000">
                <a:solidFill>
                  <a:srgbClr val="FF0000"/>
                </a:solidFill>
              </a:rPr>
              <a:t>"&lt;b&gt;Hello world!&lt;/b&gt;"</a:t>
            </a:r>
            <a:r>
              <a:rPr lang="en-US" sz="2000"/>
              <a:t> + data;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95CD395-0BC9-4338-8886-0B286DC0F99F}"/>
              </a:ext>
            </a:extLst>
          </p:cNvPr>
          <p:cNvGrpSpPr/>
          <p:nvPr/>
        </p:nvGrpSpPr>
        <p:grpSpPr>
          <a:xfrm>
            <a:off x="8009233" y="3028551"/>
            <a:ext cx="2121961" cy="1433442"/>
            <a:chOff x="9515303" y="2350819"/>
            <a:chExt cx="2121961" cy="1433442"/>
          </a:xfrm>
        </p:grpSpPr>
        <p:sp>
          <p:nvSpPr>
            <p:cNvPr id="6" name="Callout: Up Arrow 5">
              <a:extLst>
                <a:ext uri="{FF2B5EF4-FFF2-40B4-BE49-F238E27FC236}">
                  <a16:creationId xmlns:a16="http://schemas.microsoft.com/office/drawing/2014/main" id="{9C42C718-37D4-4AC0-AF66-EBEAECEDCA9A}"/>
                </a:ext>
              </a:extLst>
            </p:cNvPr>
            <p:cNvSpPr/>
            <p:nvPr/>
          </p:nvSpPr>
          <p:spPr>
            <a:xfrm>
              <a:off x="9515608" y="2350819"/>
              <a:ext cx="2121656" cy="1433442"/>
            </a:xfrm>
            <a:prstGeom prst="upArrowCallou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897CC0-FF16-44BD-8801-9D78C9513E07}"/>
                </a:ext>
              </a:extLst>
            </p:cNvPr>
            <p:cNvSpPr txBox="1"/>
            <p:nvPr/>
          </p:nvSpPr>
          <p:spPr>
            <a:xfrm>
              <a:off x="9515303" y="2796194"/>
              <a:ext cx="212165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Providing data and code to the browser’s HTML parser triggers DOM-based XSS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72B7779-E211-4C10-857B-A3610ADBE2C5}"/>
              </a:ext>
            </a:extLst>
          </p:cNvPr>
          <p:cNvSpPr txBox="1"/>
          <p:nvPr/>
        </p:nvSpPr>
        <p:spPr>
          <a:xfrm>
            <a:off x="3911044" y="5174455"/>
            <a:ext cx="5517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Enforcing all webpage code to not do this, particularly 3</a:t>
            </a:r>
            <a:r>
              <a:rPr lang="en-US" baseline="30000"/>
              <a:t>rd</a:t>
            </a:r>
            <a:r>
              <a:rPr lang="en-US"/>
              <a:t> party libraries like bootstrap is virtually impossible without the help of Trusted Types.</a:t>
            </a:r>
          </a:p>
        </p:txBody>
      </p:sp>
      <p:sp>
        <p:nvSpPr>
          <p:cNvPr id="18" name="Title 6">
            <a:extLst>
              <a:ext uri="{FF2B5EF4-FFF2-40B4-BE49-F238E27FC236}">
                <a16:creationId xmlns:a16="http://schemas.microsoft.com/office/drawing/2014/main" id="{F9E0A5A3-24CC-4EDD-A87F-C682F2CF6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DOM-BASED XSS</a:t>
            </a:r>
          </a:p>
        </p:txBody>
      </p:sp>
    </p:spTree>
    <p:extLst>
      <p:ext uri="{BB962C8B-B14F-4D97-AF65-F5344CB8AC3E}">
        <p14:creationId xmlns:p14="http://schemas.microsoft.com/office/powerpoint/2010/main" val="262239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DE04351-C496-4A6A-A08E-C9553686A78A}"/>
              </a:ext>
            </a:extLst>
          </p:cNvPr>
          <p:cNvGrpSpPr/>
          <p:nvPr/>
        </p:nvGrpSpPr>
        <p:grpSpPr>
          <a:xfrm>
            <a:off x="3408807" y="2025134"/>
            <a:ext cx="6133028" cy="940601"/>
            <a:chOff x="6333851" y="4051883"/>
            <a:chExt cx="4187261" cy="2847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7F9BC0-1E1F-4317-83F7-27A22D85E660}"/>
                </a:ext>
              </a:extLst>
            </p:cNvPr>
            <p:cNvSpPr txBox="1"/>
            <p:nvPr/>
          </p:nvSpPr>
          <p:spPr>
            <a:xfrm>
              <a:off x="6349675" y="4234136"/>
              <a:ext cx="3816991" cy="102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accent1">
                      <a:lumMod val="50000"/>
                    </a:schemeClr>
                  </a:solidFill>
                </a:rPr>
                <a:t>Content-Security-Policy: </a:t>
              </a:r>
              <a:r>
                <a:rPr lang="en-US" sz="1600">
                  <a:solidFill>
                    <a:srgbClr val="FF0000"/>
                  </a:solidFill>
                </a:rPr>
                <a:t>require-trusted-types-for ‘script’ 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25C46D5-8968-4A5F-99BC-73C1CD1D0385}"/>
                </a:ext>
              </a:extLst>
            </p:cNvPr>
            <p:cNvCxnSpPr/>
            <p:nvPr/>
          </p:nvCxnSpPr>
          <p:spPr>
            <a:xfrm>
              <a:off x="6333851" y="4051883"/>
              <a:ext cx="41775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BF9E6C-D300-469A-9EDF-C1C072FFD796}"/>
                </a:ext>
              </a:extLst>
            </p:cNvPr>
            <p:cNvCxnSpPr/>
            <p:nvPr/>
          </p:nvCxnSpPr>
          <p:spPr>
            <a:xfrm>
              <a:off x="6343557" y="4204283"/>
              <a:ext cx="41775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08805E-18FA-4ABE-9D60-AE83F2C1267A}"/>
                </a:ext>
              </a:extLst>
            </p:cNvPr>
            <p:cNvSpPr txBox="1"/>
            <p:nvPr/>
          </p:nvSpPr>
          <p:spPr>
            <a:xfrm>
              <a:off x="6359429" y="4088867"/>
              <a:ext cx="1349148" cy="102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Response Headers:</a:t>
              </a:r>
            </a:p>
          </p:txBody>
        </p:sp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463798A7-4E34-488A-8634-3682489C18C5}"/>
              </a:ext>
            </a:extLst>
          </p:cNvPr>
          <p:cNvSpPr/>
          <p:nvPr/>
        </p:nvSpPr>
        <p:spPr>
          <a:xfrm rot="16200000">
            <a:off x="6274329" y="2958433"/>
            <a:ext cx="416196" cy="419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croll: Horizontal 20">
            <a:extLst>
              <a:ext uri="{FF2B5EF4-FFF2-40B4-BE49-F238E27FC236}">
                <a16:creationId xmlns:a16="http://schemas.microsoft.com/office/drawing/2014/main" id="{FBF85973-D9D7-4608-9111-77F7FEBCD36D}"/>
              </a:ext>
            </a:extLst>
          </p:cNvPr>
          <p:cNvSpPr/>
          <p:nvPr/>
        </p:nvSpPr>
        <p:spPr>
          <a:xfrm>
            <a:off x="5411536" y="3241655"/>
            <a:ext cx="2248250" cy="1115070"/>
          </a:xfrm>
          <a:prstGeom prst="horizont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Tells the browser to only allow trusted types in the DOM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EF1B2-03C0-4EA4-81F7-3BADB009C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0799" y="6073635"/>
            <a:ext cx="683339" cy="365125"/>
          </a:xfrm>
        </p:spPr>
        <p:txBody>
          <a:bodyPr/>
          <a:lstStyle/>
          <a:p>
            <a:fld id="{ABC9D8CE-5F19-42BB-8181-F384BFEC5AFB}" type="slidenum">
              <a:rPr lang="en-US" smtClean="0"/>
              <a:t>92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3C6E60-583B-4162-8E0F-F2FDEBFD2521}"/>
              </a:ext>
            </a:extLst>
          </p:cNvPr>
          <p:cNvSpPr txBox="1"/>
          <p:nvPr/>
        </p:nvSpPr>
        <p:spPr>
          <a:xfrm>
            <a:off x="3082313" y="4704945"/>
            <a:ext cx="6769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document.querySelector(</a:t>
            </a:r>
            <a:r>
              <a:rPr lang="en-US" sz="1600">
                <a:solidFill>
                  <a:srgbClr val="FF0000"/>
                </a:solidFill>
              </a:rPr>
              <a:t>"#data”</a:t>
            </a:r>
            <a:r>
              <a:rPr lang="en-US" sz="1600"/>
              <a:t>).innerHTML = </a:t>
            </a:r>
            <a:r>
              <a:rPr lang="en-US" sz="1600">
                <a:solidFill>
                  <a:srgbClr val="FF0000"/>
                </a:solidFill>
              </a:rPr>
              <a:t>"&lt;b&gt;Hello world!&lt;/b&gt;"</a:t>
            </a:r>
            <a:r>
              <a:rPr lang="en-US" sz="1600"/>
              <a:t> + data;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5DEE82-090F-482D-91BC-7C6F7D3BA785}"/>
              </a:ext>
            </a:extLst>
          </p:cNvPr>
          <p:cNvSpPr txBox="1"/>
          <p:nvPr/>
        </p:nvSpPr>
        <p:spPr>
          <a:xfrm>
            <a:off x="2775295" y="137057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i="1" u="sng">
                <a:solidFill>
                  <a:schemeClr val="bg2">
                    <a:lumMod val="50000"/>
                  </a:schemeClr>
                </a:solidFill>
              </a:rPr>
              <a:t>A page enabling a trusted types policy in a response header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984598-2DF5-4655-80FD-4DDE2ABC0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557" y="5065763"/>
            <a:ext cx="7771428" cy="1714286"/>
          </a:xfrm>
          <a:prstGeom prst="rect">
            <a:avLst/>
          </a:prstGeom>
        </p:spPr>
      </p:pic>
      <p:sp>
        <p:nvSpPr>
          <p:cNvPr id="24" name="Title 6">
            <a:extLst>
              <a:ext uri="{FF2B5EF4-FFF2-40B4-BE49-F238E27FC236}">
                <a16:creationId xmlns:a16="http://schemas.microsoft.com/office/drawing/2014/main" id="{6691C965-613E-461D-B84E-FB2E9E8F4481}"/>
              </a:ext>
            </a:extLst>
          </p:cNvPr>
          <p:cNvSpPr txBox="1">
            <a:spLocks/>
          </p:cNvSpPr>
          <p:nvPr/>
        </p:nvSpPr>
        <p:spPr>
          <a:xfrm>
            <a:off x="677333" y="609600"/>
            <a:ext cx="9477885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What does Trusted Types look like in a CSP?</a:t>
            </a:r>
          </a:p>
        </p:txBody>
      </p:sp>
    </p:spTree>
    <p:extLst>
      <p:ext uri="{BB962C8B-B14F-4D97-AF65-F5344CB8AC3E}">
        <p14:creationId xmlns:p14="http://schemas.microsoft.com/office/powerpoint/2010/main" val="360985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B8F41F-9B74-4186-A5F9-61D4E7E96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68" y="2185742"/>
            <a:ext cx="11525864" cy="20746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627B5-CD35-411D-B697-D66AC5009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BC9D8CE-5F19-42BB-8181-F384BFEC5AFB}" type="slidenum">
              <a:rPr lang="en-US" smtClean="0"/>
              <a:pPr>
                <a:spcAft>
                  <a:spcPts val="600"/>
                </a:spcAft>
              </a:pPr>
              <a:t>93</a:t>
            </a:fld>
            <a:endParaRPr lang="en-US"/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713F542B-90E4-41AF-98EA-D90A4AF001AB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DOM Purify Bypass</a:t>
            </a:r>
          </a:p>
        </p:txBody>
      </p:sp>
    </p:spTree>
    <p:extLst>
      <p:ext uri="{BB962C8B-B14F-4D97-AF65-F5344CB8AC3E}">
        <p14:creationId xmlns:p14="http://schemas.microsoft.com/office/powerpoint/2010/main" val="25740143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Browser window with solid fill">
            <a:extLst>
              <a:ext uri="{FF2B5EF4-FFF2-40B4-BE49-F238E27FC236}">
                <a16:creationId xmlns:a16="http://schemas.microsoft.com/office/drawing/2014/main" id="{6B07B6C7-7631-466E-851E-5595B698E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8392" y="338414"/>
            <a:ext cx="5909986" cy="5909986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D4BD613-CA5E-4A2E-AA6E-A6ADD6694AF1}"/>
              </a:ext>
            </a:extLst>
          </p:cNvPr>
          <p:cNvGrpSpPr/>
          <p:nvPr/>
        </p:nvGrpSpPr>
        <p:grpSpPr>
          <a:xfrm>
            <a:off x="4499664" y="1611951"/>
            <a:ext cx="3074811" cy="461395"/>
            <a:chOff x="5827888" y="929212"/>
            <a:chExt cx="3074811" cy="46139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C1567C2-543A-4F1B-9785-C9DDC4E41C27}"/>
                </a:ext>
              </a:extLst>
            </p:cNvPr>
            <p:cNvSpPr/>
            <p:nvPr/>
          </p:nvSpPr>
          <p:spPr>
            <a:xfrm>
              <a:off x="5827888" y="929212"/>
              <a:ext cx="2894202" cy="46139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94CD94-DC0E-4655-84F5-81FF5F862561}"/>
                </a:ext>
              </a:extLst>
            </p:cNvPr>
            <p:cNvSpPr txBox="1"/>
            <p:nvPr/>
          </p:nvSpPr>
          <p:spPr>
            <a:xfrm>
              <a:off x="5907829" y="975243"/>
              <a:ext cx="29948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https://www.sunsolsec.com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77F9BC0-1E1F-4317-83F7-27A22D85E660}"/>
              </a:ext>
            </a:extLst>
          </p:cNvPr>
          <p:cNvSpPr txBox="1"/>
          <p:nvPr/>
        </p:nvSpPr>
        <p:spPr>
          <a:xfrm>
            <a:off x="4660725" y="4187033"/>
            <a:ext cx="38169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accent1">
                    <a:lumMod val="50000"/>
                  </a:schemeClr>
                </a:solidFill>
              </a:rPr>
              <a:t>Content-Security-Policy: </a:t>
            </a:r>
            <a:r>
              <a:rPr lang="en-US" sz="1100">
                <a:solidFill>
                  <a:srgbClr val="FF0000"/>
                </a:solidFill>
              </a:rPr>
              <a:t>require-trusted-types-for ‘script’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5C46D5-8968-4A5F-99BC-73C1CD1D0385}"/>
              </a:ext>
            </a:extLst>
          </p:cNvPr>
          <p:cNvCxnSpPr/>
          <p:nvPr/>
        </p:nvCxnSpPr>
        <p:spPr>
          <a:xfrm>
            <a:off x="4644901" y="4004780"/>
            <a:ext cx="41775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BF9E6C-D300-469A-9EDF-C1C072FFD796}"/>
              </a:ext>
            </a:extLst>
          </p:cNvPr>
          <p:cNvCxnSpPr/>
          <p:nvPr/>
        </p:nvCxnSpPr>
        <p:spPr>
          <a:xfrm>
            <a:off x="4660725" y="4185076"/>
            <a:ext cx="41775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F08805E-18FA-4ABE-9D60-AE83F2C1267A}"/>
              </a:ext>
            </a:extLst>
          </p:cNvPr>
          <p:cNvSpPr txBox="1"/>
          <p:nvPr/>
        </p:nvSpPr>
        <p:spPr>
          <a:xfrm>
            <a:off x="4585986" y="3956201"/>
            <a:ext cx="13491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Response Headers: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F6A1AC-03D6-4633-9C16-8D36D2659113}"/>
              </a:ext>
            </a:extLst>
          </p:cNvPr>
          <p:cNvSpPr txBox="1"/>
          <p:nvPr/>
        </p:nvSpPr>
        <p:spPr>
          <a:xfrm>
            <a:off x="4633197" y="2792841"/>
            <a:ext cx="4177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document.querySelector(</a:t>
            </a:r>
            <a:r>
              <a:rPr lang="en-US" sz="1200">
                <a:solidFill>
                  <a:srgbClr val="FF0000"/>
                </a:solidFill>
              </a:rPr>
              <a:t>"#data”</a:t>
            </a:r>
            <a:r>
              <a:rPr lang="en-US" sz="1200"/>
              <a:t>).innerHTML = </a:t>
            </a:r>
          </a:p>
          <a:p>
            <a:r>
              <a:rPr lang="en-US" sz="1200">
                <a:solidFill>
                  <a:srgbClr val="FF0000"/>
                </a:solidFill>
              </a:rPr>
              <a:t>"&lt;b&gt;Hello world!&lt;/b&gt;"</a:t>
            </a:r>
            <a:r>
              <a:rPr lang="en-US" sz="1200"/>
              <a:t> + data;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CB6CB97-6598-44CC-A567-D48CE79FCD26}"/>
              </a:ext>
            </a:extLst>
          </p:cNvPr>
          <p:cNvGrpSpPr/>
          <p:nvPr/>
        </p:nvGrpSpPr>
        <p:grpSpPr>
          <a:xfrm>
            <a:off x="5248978" y="3254506"/>
            <a:ext cx="2418524" cy="624883"/>
            <a:chOff x="6937928" y="3301609"/>
            <a:chExt cx="2418524" cy="62488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962A1FB-5704-4EAC-8E95-18F99D48FC4D}"/>
                </a:ext>
              </a:extLst>
            </p:cNvPr>
            <p:cNvCxnSpPr/>
            <p:nvPr/>
          </p:nvCxnSpPr>
          <p:spPr>
            <a:xfrm>
              <a:off x="7919207" y="3301609"/>
              <a:ext cx="33896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5A70257E-B7E2-4984-8356-4C1AA302AE33}"/>
                </a:ext>
              </a:extLst>
            </p:cNvPr>
            <p:cNvSpPr/>
            <p:nvPr/>
          </p:nvSpPr>
          <p:spPr>
            <a:xfrm>
              <a:off x="6937928" y="3429000"/>
              <a:ext cx="2418524" cy="497492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Providing data and code to the browser's HTML parser triggers DOM-based XSS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71AE894-D85E-48F8-B9AD-ADD2E980F615}"/>
                </a:ext>
              </a:extLst>
            </p:cNvPr>
            <p:cNvCxnSpPr>
              <a:cxnSpLocks/>
            </p:cNvCxnSpPr>
            <p:nvPr/>
          </p:nvCxnSpPr>
          <p:spPr>
            <a:xfrm>
              <a:off x="8070209" y="3301609"/>
              <a:ext cx="0" cy="12739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1" name="Scroll: Horizontal 50">
            <a:extLst>
              <a:ext uri="{FF2B5EF4-FFF2-40B4-BE49-F238E27FC236}">
                <a16:creationId xmlns:a16="http://schemas.microsoft.com/office/drawing/2014/main" id="{84D67A17-8868-4907-A494-DE69642E4D45}"/>
              </a:ext>
            </a:extLst>
          </p:cNvPr>
          <p:cNvSpPr/>
          <p:nvPr/>
        </p:nvSpPr>
        <p:spPr>
          <a:xfrm>
            <a:off x="5849837" y="5250222"/>
            <a:ext cx="2248250" cy="1115070"/>
          </a:xfrm>
          <a:prstGeom prst="horizont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When </a:t>
            </a:r>
            <a:r>
              <a:rPr lang="en-US" sz="1200" i="1"/>
              <a:t>Trusted Types </a:t>
            </a:r>
            <a:r>
              <a:rPr lang="en-US" sz="1200"/>
              <a:t>is enabled, text-to-code sinks like </a:t>
            </a:r>
            <a:r>
              <a:rPr lang="en-US" sz="1200" b="1">
                <a:solidFill>
                  <a:srgbClr val="FF0000"/>
                </a:solidFill>
              </a:rPr>
              <a:t>innerHTML</a:t>
            </a:r>
            <a:r>
              <a:rPr lang="en-US" sz="1200"/>
              <a:t> throw a </a:t>
            </a:r>
            <a:r>
              <a:rPr lang="en-US" sz="1200" err="1"/>
              <a:t>TypeError</a:t>
            </a:r>
            <a:endParaRPr lang="en-US" sz="120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AF7343A-A5C9-437C-A930-923195F62C30}"/>
              </a:ext>
            </a:extLst>
          </p:cNvPr>
          <p:cNvSpPr/>
          <p:nvPr/>
        </p:nvSpPr>
        <p:spPr>
          <a:xfrm rot="16200000">
            <a:off x="6331935" y="4674496"/>
            <a:ext cx="992705" cy="419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6CCD9F6-9222-4FE7-B1BA-7A66677C4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212" y="5747459"/>
            <a:ext cx="3390476" cy="94285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69731E-77F3-468C-A56F-BB1567DA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1713" y="5994259"/>
            <a:ext cx="683339" cy="365125"/>
          </a:xfrm>
        </p:spPr>
        <p:txBody>
          <a:bodyPr/>
          <a:lstStyle/>
          <a:p>
            <a:fld id="{ABC9D8CE-5F19-42BB-8181-F384BFEC5AFB}" type="slidenum">
              <a:rPr lang="en-US" smtClean="0"/>
              <a:t>94</a:t>
            </a:fld>
            <a:endParaRPr lang="en-US"/>
          </a:p>
        </p:txBody>
      </p:sp>
      <p:sp>
        <p:nvSpPr>
          <p:cNvPr id="28" name="Title 6">
            <a:extLst>
              <a:ext uri="{FF2B5EF4-FFF2-40B4-BE49-F238E27FC236}">
                <a16:creationId xmlns:a16="http://schemas.microsoft.com/office/drawing/2014/main" id="{DB0E2593-B933-4966-9F1D-1B373001A858}"/>
              </a:ext>
            </a:extLst>
          </p:cNvPr>
          <p:cNvSpPr txBox="1">
            <a:spLocks/>
          </p:cNvSpPr>
          <p:nvPr/>
        </p:nvSpPr>
        <p:spPr>
          <a:xfrm>
            <a:off x="677333" y="609600"/>
            <a:ext cx="10069555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How does Trusted Types expression work?</a:t>
            </a:r>
          </a:p>
        </p:txBody>
      </p:sp>
    </p:spTree>
    <p:extLst>
      <p:ext uri="{BB962C8B-B14F-4D97-AF65-F5344CB8AC3E}">
        <p14:creationId xmlns:p14="http://schemas.microsoft.com/office/powerpoint/2010/main" val="62884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1" grpId="0" animBg="1"/>
      <p:bldP spid="5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DE04351-C496-4A6A-A08E-C9553686A78A}"/>
              </a:ext>
            </a:extLst>
          </p:cNvPr>
          <p:cNvGrpSpPr/>
          <p:nvPr/>
        </p:nvGrpSpPr>
        <p:grpSpPr>
          <a:xfrm>
            <a:off x="2787771" y="2563017"/>
            <a:ext cx="6141987" cy="1186820"/>
            <a:chOff x="6333851" y="4051883"/>
            <a:chExt cx="4193378" cy="3592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7F9BC0-1E1F-4317-83F7-27A22D85E660}"/>
                </a:ext>
              </a:extLst>
            </p:cNvPr>
            <p:cNvSpPr txBox="1"/>
            <p:nvPr/>
          </p:nvSpPr>
          <p:spPr>
            <a:xfrm>
              <a:off x="6349674" y="4234136"/>
              <a:ext cx="4177555" cy="177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accent1">
                      <a:lumMod val="50000"/>
                    </a:schemeClr>
                  </a:solidFill>
                </a:rPr>
                <a:t>Content-Security-Policy: </a:t>
              </a:r>
              <a:r>
                <a:rPr lang="en-US" sz="1600">
                  <a:solidFill>
                    <a:srgbClr val="FF0000"/>
                  </a:solidFill>
                </a:rPr>
                <a:t>trusted-types angular; require-trusted-types-for ‘script’ 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25C46D5-8968-4A5F-99BC-73C1CD1D0385}"/>
                </a:ext>
              </a:extLst>
            </p:cNvPr>
            <p:cNvCxnSpPr/>
            <p:nvPr/>
          </p:nvCxnSpPr>
          <p:spPr>
            <a:xfrm>
              <a:off x="6333851" y="4051883"/>
              <a:ext cx="41775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BF9E6C-D300-469A-9EDF-C1C072FFD796}"/>
                </a:ext>
              </a:extLst>
            </p:cNvPr>
            <p:cNvCxnSpPr/>
            <p:nvPr/>
          </p:nvCxnSpPr>
          <p:spPr>
            <a:xfrm>
              <a:off x="6343557" y="4204283"/>
              <a:ext cx="41775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08805E-18FA-4ABE-9D60-AE83F2C1267A}"/>
                </a:ext>
              </a:extLst>
            </p:cNvPr>
            <p:cNvSpPr txBox="1"/>
            <p:nvPr/>
          </p:nvSpPr>
          <p:spPr>
            <a:xfrm>
              <a:off x="6359429" y="4088867"/>
              <a:ext cx="1349148" cy="102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Response Headers: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1F58FDC-1E7E-45D1-992B-41A4DED73211}"/>
              </a:ext>
            </a:extLst>
          </p:cNvPr>
          <p:cNvGrpSpPr/>
          <p:nvPr/>
        </p:nvGrpSpPr>
        <p:grpSpPr>
          <a:xfrm>
            <a:off x="4877967" y="3497943"/>
            <a:ext cx="2042337" cy="1192568"/>
            <a:chOff x="7768866" y="2927787"/>
            <a:chExt cx="2042337" cy="11925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E9168B-892C-4EAF-A16B-85FB71654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68866" y="3230262"/>
              <a:ext cx="2042337" cy="890093"/>
            </a:xfrm>
            <a:prstGeom prst="rect">
              <a:avLst/>
            </a:prstGeom>
          </p:spPr>
        </p:pic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A0EF9955-02D7-44B0-BCC4-7E8395621051}"/>
                </a:ext>
              </a:extLst>
            </p:cNvPr>
            <p:cNvSpPr/>
            <p:nvPr/>
          </p:nvSpPr>
          <p:spPr>
            <a:xfrm rot="16200000">
              <a:off x="8544193" y="2926160"/>
              <a:ext cx="416196" cy="41944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9D622-1A1D-4866-B17C-E55D4C5E7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8CE-5F19-42BB-8181-F384BFEC5AFB}" type="slidenum">
              <a:rPr lang="en-US" smtClean="0"/>
              <a:t>95</a:t>
            </a:fld>
            <a:endParaRPr lang="en-US"/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33BC5639-6005-4C61-9488-0B8A2152AD46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81066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Trusted Types support built into Angular 11+</a:t>
            </a:r>
          </a:p>
        </p:txBody>
      </p:sp>
    </p:spTree>
    <p:extLst>
      <p:ext uri="{BB962C8B-B14F-4D97-AF65-F5344CB8AC3E}">
        <p14:creationId xmlns:p14="http://schemas.microsoft.com/office/powerpoint/2010/main" val="89700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Content Placeholder 2">
            <a:extLst>
              <a:ext uri="{FF2B5EF4-FFF2-40B4-BE49-F238E27FC236}">
                <a16:creationId xmlns:a16="http://schemas.microsoft.com/office/drawing/2014/main" id="{6D304452-7AAF-41C7-873C-AB27D7BE4A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7361618"/>
              </p:ext>
            </p:extLst>
          </p:nvPr>
        </p:nvGraphicFramePr>
        <p:xfrm>
          <a:off x="6096000" y="1458669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7B1B2A-0CC3-4825-B830-A048EB262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8CE-5F19-42BB-8181-F384BFEC5AFB}" type="slidenum">
              <a:rPr lang="en-US" smtClean="0"/>
              <a:t>96</a:t>
            </a:fld>
            <a:endParaRPr lang="en-US"/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29CBE024-6C30-4DB5-B334-ED5FA54CDCD6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994252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Does Trusted Types interfere with my webpage?</a:t>
            </a:r>
          </a:p>
        </p:txBody>
      </p:sp>
    </p:spTree>
    <p:extLst>
      <p:ext uri="{BB962C8B-B14F-4D97-AF65-F5344CB8AC3E}">
        <p14:creationId xmlns:p14="http://schemas.microsoft.com/office/powerpoint/2010/main" val="26635824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Content Placeholder 2">
            <a:extLst>
              <a:ext uri="{FF2B5EF4-FFF2-40B4-BE49-F238E27FC236}">
                <a16:creationId xmlns:a16="http://schemas.microsoft.com/office/drawing/2014/main" id="{6D304452-7AAF-41C7-873C-AB27D7BE4A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1678431"/>
              </p:ext>
            </p:extLst>
          </p:nvPr>
        </p:nvGraphicFramePr>
        <p:xfrm>
          <a:off x="6096000" y="1270000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7A65A-A621-4D77-94F0-5908D768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8CE-5F19-42BB-8181-F384BFEC5AFB}" type="slidenum">
              <a:rPr lang="en-US" smtClean="0"/>
              <a:t>97</a:t>
            </a:fld>
            <a:endParaRPr lang="en-US"/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5CAAE7C0-1F32-43BA-9190-60F2F89D29F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Impact of use of Trusted Types</a:t>
            </a:r>
          </a:p>
        </p:txBody>
      </p:sp>
    </p:spTree>
    <p:extLst>
      <p:ext uri="{BB962C8B-B14F-4D97-AF65-F5344CB8AC3E}">
        <p14:creationId xmlns:p14="http://schemas.microsoft.com/office/powerpoint/2010/main" val="12698274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3D46E82-271C-4D8B-8A8E-6DB4A9C4C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677" y="2186600"/>
            <a:ext cx="6694645" cy="274100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2009FB-2E14-44BD-9866-F0ABD35F2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8CE-5F19-42BB-8181-F384BFEC5AFB}" type="slidenum">
              <a:rPr lang="en-US" smtClean="0"/>
              <a:t>98</a:t>
            </a:fld>
            <a:endParaRPr lang="en-US"/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2E2750E3-473A-483C-B5F0-114FD201559C}"/>
              </a:ext>
            </a:extLst>
          </p:cNvPr>
          <p:cNvSpPr txBox="1">
            <a:spLocks/>
          </p:cNvSpPr>
          <p:nvPr/>
        </p:nvSpPr>
        <p:spPr>
          <a:xfrm>
            <a:off x="677333" y="609600"/>
            <a:ext cx="940258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Want to see Trusted types work in a demo?</a:t>
            </a:r>
          </a:p>
        </p:txBody>
      </p:sp>
    </p:spTree>
    <p:extLst>
      <p:ext uri="{BB962C8B-B14F-4D97-AF65-F5344CB8AC3E}">
        <p14:creationId xmlns:p14="http://schemas.microsoft.com/office/powerpoint/2010/main" val="27804091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Content Placeholder 2">
            <a:extLst>
              <a:ext uri="{FF2B5EF4-FFF2-40B4-BE49-F238E27FC236}">
                <a16:creationId xmlns:a16="http://schemas.microsoft.com/office/drawing/2014/main" id="{6D304452-7AAF-41C7-873C-AB27D7BE4A1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06BD7A-4078-40B6-BEAF-ACCA835EA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8CE-5F19-42BB-8181-F384BFEC5AFB}" type="slidenum">
              <a:rPr lang="en-US" smtClean="0"/>
              <a:t>99</a:t>
            </a:fld>
            <a:endParaRPr lang="en-US"/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17E79C81-27F7-4A1F-8DCC-7FBB6968C913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81615592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</TotalTime>
  <Words>5986</Words>
  <Application>Microsoft Office PowerPoint</Application>
  <PresentationFormat>Widescreen</PresentationFormat>
  <Paragraphs>960</Paragraphs>
  <Slides>100</Slides>
  <Notes>64</Notes>
  <HiddenSlides>8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0" baseType="lpstr">
      <vt:lpstr>Arial</vt:lpstr>
      <vt:lpstr>Arial</vt:lpstr>
      <vt:lpstr>Calibri</vt:lpstr>
      <vt:lpstr>Consolas</vt:lpstr>
      <vt:lpstr>Courier New</vt:lpstr>
      <vt:lpstr>Lucida Console</vt:lpstr>
      <vt:lpstr>Trebuchet MS</vt:lpstr>
      <vt:lpstr>Wingdings</vt:lpstr>
      <vt:lpstr>Wingdings 3</vt:lpstr>
      <vt:lpstr>Facet</vt:lpstr>
      <vt:lpstr>Zero to Hero: Mastering Content Security Policy</vt:lpstr>
      <vt:lpstr>Overview</vt:lpstr>
      <vt:lpstr>Origins, Sites, and Domains</vt:lpstr>
      <vt:lpstr>Terms</vt:lpstr>
      <vt:lpstr>The Definition of an Origin</vt:lpstr>
      <vt:lpstr>The Same-Origin-Policy (SOP) More examples</vt:lpstr>
      <vt:lpstr>The Definition of Site and Domain</vt:lpstr>
      <vt:lpstr>Sites and Domains</vt:lpstr>
      <vt:lpstr>The Definition of Domain</vt:lpstr>
      <vt:lpstr>Domain Background</vt:lpstr>
      <vt:lpstr>PowerPoint Presentation</vt:lpstr>
      <vt:lpstr>The Same-Origin-Policy (SOP)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Directives, Keywords and Expressions</vt:lpstr>
      <vt:lpstr>Anatomy of a Content Security Policy</vt:lpstr>
      <vt:lpstr>PowerPoint Presentation</vt:lpstr>
      <vt:lpstr>PowerPoint Presentation</vt:lpstr>
      <vt:lpstr>PowerPoint Presentation</vt:lpstr>
      <vt:lpstr>Directives, Keywords and Expressions Terms</vt:lpstr>
      <vt:lpstr>Directives, Keywords and Expressions Terms</vt:lpstr>
      <vt:lpstr>Directives, Keywords and Expressions Terms</vt:lpstr>
      <vt:lpstr>Directives, Keywords and Expressions Terms</vt:lpstr>
      <vt:lpstr>Directives, Keywords and Expressions Terms</vt:lpstr>
      <vt:lpstr>Directives, Keywords and Expressions Most Used Directives</vt:lpstr>
      <vt:lpstr>Directives, Keywords and Expressions Most Used Directives, continued</vt:lpstr>
      <vt:lpstr>PowerPoint Presentation</vt:lpstr>
      <vt:lpstr>PowerPoint Presentation</vt:lpstr>
      <vt:lpstr>Directives, Keywords and Expressions Keywords</vt:lpstr>
      <vt:lpstr>PowerPoint Presentation</vt:lpstr>
      <vt:lpstr>PowerPoint Presentation</vt:lpstr>
      <vt:lpstr>Directives, Keywords and Expressions Keywords</vt:lpstr>
      <vt:lpstr>PowerPoint Presentation</vt:lpstr>
      <vt:lpstr>PowerPoint Presentation</vt:lpstr>
      <vt:lpstr>Directives, Keywords and Expressions Expressions</vt:lpstr>
      <vt:lpstr>PowerPoint Presentation</vt:lpstr>
      <vt:lpstr>PowerPoint Presentation</vt:lpstr>
      <vt:lpstr>Directives, Keywords and Expressions Expressions</vt:lpstr>
      <vt:lpstr>PowerPoint Presentation</vt:lpstr>
      <vt:lpstr>PowerPoint Presentation</vt:lpstr>
      <vt:lpstr>Introduction to Content Security Policy 'data:' Expression</vt:lpstr>
      <vt:lpstr>QUIZ (doug)</vt:lpstr>
      <vt:lpstr>Introduction to Content Security Policy</vt:lpstr>
      <vt:lpstr>Introduction to Content Security Policy</vt:lpstr>
      <vt:lpstr>Introduction to Content Security Policy</vt:lpstr>
      <vt:lpstr>CSP Tools in Chrome</vt:lpstr>
      <vt:lpstr>Chrome Plugins</vt:lpstr>
      <vt:lpstr>Demo: CSP Evaluator </vt:lpstr>
      <vt:lpstr>CSP Evaluator </vt:lpstr>
      <vt:lpstr>PowerPoint Presentation</vt:lpstr>
      <vt:lpstr>Caspr: Enforcer </vt:lpstr>
      <vt:lpstr>Caspr: Enforcer </vt:lpstr>
      <vt:lpstr>Demo</vt:lpstr>
      <vt:lpstr>Question 1</vt:lpstr>
      <vt:lpstr>Question 2</vt:lpstr>
      <vt:lpstr>Question 3</vt:lpstr>
      <vt:lpstr>Question 3</vt:lpstr>
      <vt:lpstr>CSP Misconfigurations and Mitigations</vt:lpstr>
      <vt:lpstr>Misconfigured CSP</vt:lpstr>
      <vt:lpstr>Misconfigured CSP</vt:lpstr>
      <vt:lpstr>A CSP policy deployed by the application: Content-Security-Policy: script-src *</vt:lpstr>
      <vt:lpstr>PowerPoint Presentation</vt:lpstr>
      <vt:lpstr>Misconfigured CSP</vt:lpstr>
      <vt:lpstr>Attacking Your CSP: Misconfigured CSP</vt:lpstr>
      <vt:lpstr>Attacking Your CSP: Misconfigured CSP</vt:lpstr>
      <vt:lpstr>Misconfigured CSP</vt:lpstr>
      <vt:lpstr>Misconfigured CSP</vt:lpstr>
      <vt:lpstr>Attacking Your CSP: Misconfigured CSP</vt:lpstr>
      <vt:lpstr>Attacking Your CSP: Misconfigured CSP</vt:lpstr>
      <vt:lpstr>Misconfigured CSP</vt:lpstr>
      <vt:lpstr>Misconfigured CSP</vt:lpstr>
      <vt:lpstr>Attacking Your CSP: Misconfigured CSP</vt:lpstr>
      <vt:lpstr>Attacking Your CSP: Misconfigured CSP</vt:lpstr>
      <vt:lpstr>Misconfigured CSP</vt:lpstr>
      <vt:lpstr>Misconfigured CSP</vt:lpstr>
      <vt:lpstr>Misconfigured CSP</vt:lpstr>
      <vt:lpstr>Misconfigured CSP</vt:lpstr>
      <vt:lpstr>Attacking Your CSP: Misconfigured CSP</vt:lpstr>
      <vt:lpstr>Attacking Your CSP: Misconfigured CSP</vt:lpstr>
      <vt:lpstr>Attacking Your CSP: Misconfigured CSP</vt:lpstr>
      <vt:lpstr>Trusted Types</vt:lpstr>
      <vt:lpstr>PowerPoint Presentation</vt:lpstr>
      <vt:lpstr>PowerPoint Presentation</vt:lpstr>
      <vt:lpstr>Trusted Types</vt:lpstr>
      <vt:lpstr>What is Trusted Types?</vt:lpstr>
      <vt:lpstr>DOM-BASED XSS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AppSec Pipeline for DevSecOps</dc:title>
  <dc:creator>Wear, Sunny</dc:creator>
  <cp:lastModifiedBy>Marval, Charlie</cp:lastModifiedBy>
  <cp:revision>1</cp:revision>
  <dcterms:created xsi:type="dcterms:W3CDTF">2017-10-02T12:41:29Z</dcterms:created>
  <dcterms:modified xsi:type="dcterms:W3CDTF">2021-10-21T14:46:03Z</dcterms:modified>
</cp:coreProperties>
</file>